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1"/>
  </p:sldMasterIdLst>
  <p:sldIdLst>
    <p:sldId id="258" r:id="rId2"/>
    <p:sldId id="259" r:id="rId3"/>
    <p:sldId id="289" r:id="rId4"/>
    <p:sldId id="286" r:id="rId5"/>
    <p:sldId id="267" r:id="rId6"/>
    <p:sldId id="287" r:id="rId7"/>
    <p:sldId id="261" r:id="rId8"/>
    <p:sldId id="270" r:id="rId9"/>
    <p:sldId id="271" r:id="rId10"/>
    <p:sldId id="290" r:id="rId11"/>
    <p:sldId id="288" r:id="rId12"/>
    <p:sldId id="302" r:id="rId13"/>
    <p:sldId id="268" r:id="rId14"/>
    <p:sldId id="269" r:id="rId15"/>
    <p:sldId id="272" r:id="rId16"/>
    <p:sldId id="291" r:id="rId17"/>
    <p:sldId id="262" r:id="rId18"/>
    <p:sldId id="273" r:id="rId19"/>
    <p:sldId id="263" r:id="rId20"/>
    <p:sldId id="292" r:id="rId21"/>
    <p:sldId id="274" r:id="rId22"/>
    <p:sldId id="294" r:id="rId23"/>
    <p:sldId id="303" r:id="rId24"/>
    <p:sldId id="305" r:id="rId25"/>
    <p:sldId id="304" r:id="rId26"/>
    <p:sldId id="306" r:id="rId27"/>
    <p:sldId id="307" r:id="rId28"/>
    <p:sldId id="275" r:id="rId29"/>
    <p:sldId id="276" r:id="rId30"/>
    <p:sldId id="278" r:id="rId31"/>
    <p:sldId id="277" r:id="rId32"/>
    <p:sldId id="279" r:id="rId33"/>
    <p:sldId id="280" r:id="rId34"/>
    <p:sldId id="308" r:id="rId35"/>
    <p:sldId id="309" r:id="rId36"/>
    <p:sldId id="293" r:id="rId37"/>
    <p:sldId id="295" r:id="rId38"/>
    <p:sldId id="296" r:id="rId39"/>
    <p:sldId id="264" r:id="rId40"/>
    <p:sldId id="265" r:id="rId41"/>
    <p:sldId id="266" r:id="rId42"/>
    <p:sldId id="297"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40FE63-DFBF-4E10-BC34-89A8D2E437B5}" v="193" dt="2023-11-07T12:19:07.0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235" autoAdjust="0"/>
    <p:restoredTop sz="94660"/>
  </p:normalViewPr>
  <p:slideViewPr>
    <p:cSldViewPr snapToGrid="0">
      <p:cViewPr>
        <p:scale>
          <a:sx n="25" d="100"/>
          <a:sy n="25" d="100"/>
        </p:scale>
        <p:origin x="1268" y="9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Raybould" userId="58de97b01db5d815" providerId="LiveId" clId="{D140FE63-DFBF-4E10-BC34-89A8D2E437B5}"/>
    <pc:docChg chg="undo custSel addSld delSld modSld sldOrd addMainMaster delMainMaster modMainMaster">
      <pc:chgData name="David Raybould" userId="58de97b01db5d815" providerId="LiveId" clId="{D140FE63-DFBF-4E10-BC34-89A8D2E437B5}" dt="2023-11-07T12:40:16.753" v="3888" actId="20577"/>
      <pc:docMkLst>
        <pc:docMk/>
      </pc:docMkLst>
      <pc:sldChg chg="addSp modSp new del mod setBg modClrScheme chgLayout">
        <pc:chgData name="David Raybould" userId="58de97b01db5d815" providerId="LiveId" clId="{D140FE63-DFBF-4E10-BC34-89A8D2E437B5}" dt="2023-10-27T11:57:24.808" v="32" actId="47"/>
        <pc:sldMkLst>
          <pc:docMk/>
          <pc:sldMk cId="1227935795" sldId="256"/>
        </pc:sldMkLst>
        <pc:spChg chg="mod">
          <ac:chgData name="David Raybould" userId="58de97b01db5d815" providerId="LiveId" clId="{D140FE63-DFBF-4E10-BC34-89A8D2E437B5}" dt="2023-10-27T11:55:56.262" v="9" actId="26606"/>
          <ac:spMkLst>
            <pc:docMk/>
            <pc:sldMk cId="1227935795" sldId="256"/>
            <ac:spMk id="2" creationId="{2593D337-E54B-BD72-81BB-0C4860050323}"/>
          </ac:spMkLst>
        </pc:spChg>
        <pc:spChg chg="mod">
          <ac:chgData name="David Raybould" userId="58de97b01db5d815" providerId="LiveId" clId="{D140FE63-DFBF-4E10-BC34-89A8D2E437B5}" dt="2023-10-27T11:55:56.262" v="9" actId="26606"/>
          <ac:spMkLst>
            <pc:docMk/>
            <pc:sldMk cId="1227935795" sldId="256"/>
            <ac:spMk id="3" creationId="{6F907DBE-92DE-4640-B857-34C75E098CDB}"/>
          </ac:spMkLst>
        </pc:spChg>
        <pc:spChg chg="add">
          <ac:chgData name="David Raybould" userId="58de97b01db5d815" providerId="LiveId" clId="{D140FE63-DFBF-4E10-BC34-89A8D2E437B5}" dt="2023-10-27T11:55:56.262" v="9" actId="26606"/>
          <ac:spMkLst>
            <pc:docMk/>
            <pc:sldMk cId="1227935795" sldId="256"/>
            <ac:spMk id="9" creationId="{16342306-C49E-412B-A56A-67DBDDD050BB}"/>
          </ac:spMkLst>
        </pc:spChg>
        <pc:spChg chg="add">
          <ac:chgData name="David Raybould" userId="58de97b01db5d815" providerId="LiveId" clId="{D140FE63-DFBF-4E10-BC34-89A8D2E437B5}" dt="2023-10-27T11:55:56.262" v="9" actId="26606"/>
          <ac:spMkLst>
            <pc:docMk/>
            <pc:sldMk cId="1227935795" sldId="256"/>
            <ac:spMk id="11" creationId="{78E81931-EC11-4433-BB7B-ED42BAA2441E}"/>
          </ac:spMkLst>
        </pc:spChg>
        <pc:picChg chg="add mod">
          <ac:chgData name="David Raybould" userId="58de97b01db5d815" providerId="LiveId" clId="{D140FE63-DFBF-4E10-BC34-89A8D2E437B5}" dt="2023-10-27T11:57:10.788" v="17" actId="14100"/>
          <ac:picMkLst>
            <pc:docMk/>
            <pc:sldMk cId="1227935795" sldId="256"/>
            <ac:picMk id="4" creationId="{5D47689B-DFC3-8725-EE57-5F390F74C2B3}"/>
          </ac:picMkLst>
        </pc:picChg>
      </pc:sldChg>
      <pc:sldChg chg="modSp new del">
        <pc:chgData name="David Raybould" userId="58de97b01db5d815" providerId="LiveId" clId="{D140FE63-DFBF-4E10-BC34-89A8D2E437B5}" dt="2023-10-27T11:55:34.161" v="2" actId="47"/>
        <pc:sldMkLst>
          <pc:docMk/>
          <pc:sldMk cId="1415704738" sldId="256"/>
        </pc:sldMkLst>
        <pc:spChg chg="mod">
          <ac:chgData name="David Raybould" userId="58de97b01db5d815" providerId="LiveId" clId="{D140FE63-DFBF-4E10-BC34-89A8D2E437B5}" dt="2023-10-27T11:52:28.526" v="1"/>
          <ac:spMkLst>
            <pc:docMk/>
            <pc:sldMk cId="1415704738" sldId="256"/>
            <ac:spMk id="2" creationId="{56E07D34-069B-F743-F286-11C69247C3EC}"/>
          </ac:spMkLst>
        </pc:spChg>
        <pc:spChg chg="mod">
          <ac:chgData name="David Raybould" userId="58de97b01db5d815" providerId="LiveId" clId="{D140FE63-DFBF-4E10-BC34-89A8D2E437B5}" dt="2023-10-27T11:52:28.526" v="1"/>
          <ac:spMkLst>
            <pc:docMk/>
            <pc:sldMk cId="1415704738" sldId="256"/>
            <ac:spMk id="3" creationId="{CFA3C296-FA09-7F74-755C-DC755E7E60E3}"/>
          </ac:spMkLst>
        </pc:spChg>
      </pc:sldChg>
      <pc:sldChg chg="delSp add del mod setBg delDesignElem">
        <pc:chgData name="David Raybould" userId="58de97b01db5d815" providerId="LiveId" clId="{D140FE63-DFBF-4E10-BC34-89A8D2E437B5}" dt="2023-10-27T11:57:42.966" v="34" actId="47"/>
        <pc:sldMkLst>
          <pc:docMk/>
          <pc:sldMk cId="2083239320" sldId="257"/>
        </pc:sldMkLst>
        <pc:spChg chg="del">
          <ac:chgData name="David Raybould" userId="58de97b01db5d815" providerId="LiveId" clId="{D140FE63-DFBF-4E10-BC34-89A8D2E437B5}" dt="2023-10-27T11:57:17.943" v="19"/>
          <ac:spMkLst>
            <pc:docMk/>
            <pc:sldMk cId="2083239320" sldId="257"/>
            <ac:spMk id="9" creationId="{16342306-C49E-412B-A56A-67DBDDD050BB}"/>
          </ac:spMkLst>
        </pc:spChg>
        <pc:spChg chg="del">
          <ac:chgData name="David Raybould" userId="58de97b01db5d815" providerId="LiveId" clId="{D140FE63-DFBF-4E10-BC34-89A8D2E437B5}" dt="2023-10-27T11:57:17.943" v="19"/>
          <ac:spMkLst>
            <pc:docMk/>
            <pc:sldMk cId="2083239320" sldId="257"/>
            <ac:spMk id="11" creationId="{78E81931-EC11-4433-BB7B-ED42BAA2441E}"/>
          </ac:spMkLst>
        </pc:spChg>
        <pc:picChg chg="del">
          <ac:chgData name="David Raybould" userId="58de97b01db5d815" providerId="LiveId" clId="{D140FE63-DFBF-4E10-BC34-89A8D2E437B5}" dt="2023-10-27T11:57:36.524" v="33" actId="478"/>
          <ac:picMkLst>
            <pc:docMk/>
            <pc:sldMk cId="2083239320" sldId="257"/>
            <ac:picMk id="4" creationId="{5D47689B-DFC3-8725-EE57-5F390F74C2B3}"/>
          </ac:picMkLst>
        </pc:picChg>
      </pc:sldChg>
      <pc:sldChg chg="delSp modSp add mod setBg delDesignElem">
        <pc:chgData name="David Raybould" userId="58de97b01db5d815" providerId="LiveId" clId="{D140FE63-DFBF-4E10-BC34-89A8D2E437B5}" dt="2023-11-07T11:56:43.762" v="3575" actId="255"/>
        <pc:sldMkLst>
          <pc:docMk/>
          <pc:sldMk cId="2731739190" sldId="258"/>
        </pc:sldMkLst>
        <pc:spChg chg="mod">
          <ac:chgData name="David Raybould" userId="58de97b01db5d815" providerId="LiveId" clId="{D140FE63-DFBF-4E10-BC34-89A8D2E437B5}" dt="2023-11-07T11:56:43.762" v="3575" actId="255"/>
          <ac:spMkLst>
            <pc:docMk/>
            <pc:sldMk cId="2731739190" sldId="258"/>
            <ac:spMk id="2" creationId="{2593D337-E54B-BD72-81BB-0C4860050323}"/>
          </ac:spMkLst>
        </pc:spChg>
        <pc:spChg chg="mod">
          <ac:chgData name="David Raybould" userId="58de97b01db5d815" providerId="LiveId" clId="{D140FE63-DFBF-4E10-BC34-89A8D2E437B5}" dt="2023-11-07T11:56:26.478" v="3573" actId="1076"/>
          <ac:spMkLst>
            <pc:docMk/>
            <pc:sldMk cId="2731739190" sldId="258"/>
            <ac:spMk id="3" creationId="{6F907DBE-92DE-4640-B857-34C75E098CDB}"/>
          </ac:spMkLst>
        </pc:spChg>
        <pc:spChg chg="del">
          <ac:chgData name="David Raybould" userId="58de97b01db5d815" providerId="LiveId" clId="{D140FE63-DFBF-4E10-BC34-89A8D2E437B5}" dt="2023-10-27T11:57:18.125" v="21"/>
          <ac:spMkLst>
            <pc:docMk/>
            <pc:sldMk cId="2731739190" sldId="258"/>
            <ac:spMk id="9" creationId="{16342306-C49E-412B-A56A-67DBDDD050BB}"/>
          </ac:spMkLst>
        </pc:spChg>
        <pc:spChg chg="del">
          <ac:chgData name="David Raybould" userId="58de97b01db5d815" providerId="LiveId" clId="{D140FE63-DFBF-4E10-BC34-89A8D2E437B5}" dt="2023-10-27T11:57:18.125" v="21"/>
          <ac:spMkLst>
            <pc:docMk/>
            <pc:sldMk cId="2731739190" sldId="258"/>
            <ac:spMk id="11" creationId="{78E81931-EC11-4433-BB7B-ED42BAA2441E}"/>
          </ac:spMkLst>
        </pc:spChg>
        <pc:picChg chg="mod">
          <ac:chgData name="David Raybould" userId="58de97b01db5d815" providerId="LiveId" clId="{D140FE63-DFBF-4E10-BC34-89A8D2E437B5}" dt="2023-11-07T11:56:21.337" v="3572" actId="1076"/>
          <ac:picMkLst>
            <pc:docMk/>
            <pc:sldMk cId="2731739190" sldId="258"/>
            <ac:picMk id="4" creationId="{5D47689B-DFC3-8725-EE57-5F390F74C2B3}"/>
          </ac:picMkLst>
        </pc:picChg>
      </pc:sldChg>
      <pc:sldChg chg="delSp add del setBg delDesignElem">
        <pc:chgData name="David Raybould" userId="58de97b01db5d815" providerId="LiveId" clId="{D140FE63-DFBF-4E10-BC34-89A8D2E437B5}" dt="2023-10-27T11:57:52.227" v="35" actId="47"/>
        <pc:sldMkLst>
          <pc:docMk/>
          <pc:sldMk cId="539214072" sldId="259"/>
        </pc:sldMkLst>
        <pc:spChg chg="del">
          <ac:chgData name="David Raybould" userId="58de97b01db5d815" providerId="LiveId" clId="{D140FE63-DFBF-4E10-BC34-89A8D2E437B5}" dt="2023-10-27T11:57:18.972" v="23"/>
          <ac:spMkLst>
            <pc:docMk/>
            <pc:sldMk cId="539214072" sldId="259"/>
            <ac:spMk id="9" creationId="{16342306-C49E-412B-A56A-67DBDDD050BB}"/>
          </ac:spMkLst>
        </pc:spChg>
        <pc:spChg chg="del">
          <ac:chgData name="David Raybould" userId="58de97b01db5d815" providerId="LiveId" clId="{D140FE63-DFBF-4E10-BC34-89A8D2E437B5}" dt="2023-10-27T11:57:18.972" v="23"/>
          <ac:spMkLst>
            <pc:docMk/>
            <pc:sldMk cId="539214072" sldId="259"/>
            <ac:spMk id="11" creationId="{78E81931-EC11-4433-BB7B-ED42BAA2441E}"/>
          </ac:spMkLst>
        </pc:spChg>
      </pc:sldChg>
      <pc:sldChg chg="addSp delSp modSp add mod">
        <pc:chgData name="David Raybould" userId="58de97b01db5d815" providerId="LiveId" clId="{D140FE63-DFBF-4E10-BC34-89A8D2E437B5}" dt="2023-10-31T11:10:43.878" v="1264" actId="20577"/>
        <pc:sldMkLst>
          <pc:docMk/>
          <pc:sldMk cId="3944105988" sldId="259"/>
        </pc:sldMkLst>
        <pc:spChg chg="mod">
          <ac:chgData name="David Raybould" userId="58de97b01db5d815" providerId="LiveId" clId="{D140FE63-DFBF-4E10-BC34-89A8D2E437B5}" dt="2023-10-27T12:06:34.487" v="160"/>
          <ac:spMkLst>
            <pc:docMk/>
            <pc:sldMk cId="3944105988" sldId="259"/>
            <ac:spMk id="2" creationId="{2593D337-E54B-BD72-81BB-0C4860050323}"/>
          </ac:spMkLst>
        </pc:spChg>
        <pc:spChg chg="add mod">
          <ac:chgData name="David Raybould" userId="58de97b01db5d815" providerId="LiveId" clId="{D140FE63-DFBF-4E10-BC34-89A8D2E437B5}" dt="2023-10-27T12:14:50.997" v="217" actId="20577"/>
          <ac:spMkLst>
            <pc:docMk/>
            <pc:sldMk cId="3944105988" sldId="259"/>
            <ac:spMk id="3" creationId="{583A30DE-9D7E-4224-2008-E7393EC5CC2A}"/>
          </ac:spMkLst>
        </pc:spChg>
        <pc:spChg chg="del">
          <ac:chgData name="David Raybould" userId="58de97b01db5d815" providerId="LiveId" clId="{D140FE63-DFBF-4E10-BC34-89A8D2E437B5}" dt="2023-10-27T12:02:31.014" v="134" actId="478"/>
          <ac:spMkLst>
            <pc:docMk/>
            <pc:sldMk cId="3944105988" sldId="259"/>
            <ac:spMk id="3" creationId="{6F907DBE-92DE-4640-B857-34C75E098CDB}"/>
          </ac:spMkLst>
        </pc:spChg>
        <pc:spChg chg="add mod">
          <ac:chgData name="David Raybould" userId="58de97b01db5d815" providerId="LiveId" clId="{D140FE63-DFBF-4E10-BC34-89A8D2E437B5}" dt="2023-10-31T11:10:43.878" v="1264" actId="20577"/>
          <ac:spMkLst>
            <pc:docMk/>
            <pc:sldMk cId="3944105988" sldId="259"/>
            <ac:spMk id="5" creationId="{517A88CD-29C4-26AB-7651-CDB95D4BD3C9}"/>
          </ac:spMkLst>
        </pc:spChg>
        <pc:spChg chg="add del mod">
          <ac:chgData name="David Raybould" userId="58de97b01db5d815" providerId="LiveId" clId="{D140FE63-DFBF-4E10-BC34-89A8D2E437B5}" dt="2023-10-27T12:02:37.604" v="135" actId="478"/>
          <ac:spMkLst>
            <pc:docMk/>
            <pc:sldMk cId="3944105988" sldId="259"/>
            <ac:spMk id="6" creationId="{DDEB3CD9-8EC3-43C2-A3DB-B3DE26278AB4}"/>
          </ac:spMkLst>
        </pc:spChg>
        <pc:spChg chg="add mod">
          <ac:chgData name="David Raybould" userId="58de97b01db5d815" providerId="LiveId" clId="{D140FE63-DFBF-4E10-BC34-89A8D2E437B5}" dt="2023-10-27T12:03:45.945" v="149" actId="571"/>
          <ac:spMkLst>
            <pc:docMk/>
            <pc:sldMk cId="3944105988" sldId="259"/>
            <ac:spMk id="7" creationId="{D3C20A36-4C37-0BE2-02BD-40F56C31E0EE}"/>
          </ac:spMkLst>
        </pc:spChg>
        <pc:spChg chg="add del mod">
          <ac:chgData name="David Raybould" userId="58de97b01db5d815" providerId="LiveId" clId="{D140FE63-DFBF-4E10-BC34-89A8D2E437B5}" dt="2023-10-27T12:05:07.233" v="158"/>
          <ac:spMkLst>
            <pc:docMk/>
            <pc:sldMk cId="3944105988" sldId="259"/>
            <ac:spMk id="8" creationId="{AB39555E-1250-54A6-7C67-35214BBB790A}"/>
          </ac:spMkLst>
        </pc:spChg>
        <pc:picChg chg="mod">
          <ac:chgData name="David Raybould" userId="58de97b01db5d815" providerId="LiveId" clId="{D140FE63-DFBF-4E10-BC34-89A8D2E437B5}" dt="2023-10-27T12:12:04.882" v="203" actId="14100"/>
          <ac:picMkLst>
            <pc:docMk/>
            <pc:sldMk cId="3944105988" sldId="259"/>
            <ac:picMk id="4" creationId="{5D47689B-DFC3-8725-EE57-5F390F74C2B3}"/>
          </ac:picMkLst>
        </pc:picChg>
      </pc:sldChg>
      <pc:sldChg chg="delSp add del setBg delDesignElem">
        <pc:chgData name="David Raybould" userId="58de97b01db5d815" providerId="LiveId" clId="{D140FE63-DFBF-4E10-BC34-89A8D2E437B5}" dt="2023-10-27T11:57:52.227" v="35" actId="47"/>
        <pc:sldMkLst>
          <pc:docMk/>
          <pc:sldMk cId="2863088482" sldId="260"/>
        </pc:sldMkLst>
        <pc:spChg chg="del">
          <ac:chgData name="David Raybould" userId="58de97b01db5d815" providerId="LiveId" clId="{D140FE63-DFBF-4E10-BC34-89A8D2E437B5}" dt="2023-10-27T11:57:18.988" v="25"/>
          <ac:spMkLst>
            <pc:docMk/>
            <pc:sldMk cId="2863088482" sldId="260"/>
            <ac:spMk id="9" creationId="{16342306-C49E-412B-A56A-67DBDDD050BB}"/>
          </ac:spMkLst>
        </pc:spChg>
        <pc:spChg chg="del">
          <ac:chgData name="David Raybould" userId="58de97b01db5d815" providerId="LiveId" clId="{D140FE63-DFBF-4E10-BC34-89A8D2E437B5}" dt="2023-10-27T11:57:18.988" v="25"/>
          <ac:spMkLst>
            <pc:docMk/>
            <pc:sldMk cId="2863088482" sldId="260"/>
            <ac:spMk id="11" creationId="{78E81931-EC11-4433-BB7B-ED42BAA2441E}"/>
          </ac:spMkLst>
        </pc:spChg>
      </pc:sldChg>
      <pc:sldChg chg="addSp modSp add del mod ord">
        <pc:chgData name="David Raybould" userId="58de97b01db5d815" providerId="LiveId" clId="{D140FE63-DFBF-4E10-BC34-89A8D2E437B5}" dt="2023-11-07T11:50:42.357" v="3569" actId="47"/>
        <pc:sldMkLst>
          <pc:docMk/>
          <pc:sldMk cId="3520679823" sldId="260"/>
        </pc:sldMkLst>
        <pc:spChg chg="mod">
          <ac:chgData name="David Raybould" userId="58de97b01db5d815" providerId="LiveId" clId="{D140FE63-DFBF-4E10-BC34-89A8D2E437B5}" dt="2023-10-27T13:28:39.754" v="715" actId="1076"/>
          <ac:spMkLst>
            <pc:docMk/>
            <pc:sldMk cId="3520679823" sldId="260"/>
            <ac:spMk id="3" creationId="{583A30DE-9D7E-4224-2008-E7393EC5CC2A}"/>
          </ac:spMkLst>
        </pc:spChg>
        <pc:spChg chg="add mod">
          <ac:chgData name="David Raybould" userId="58de97b01db5d815" providerId="LiveId" clId="{D140FE63-DFBF-4E10-BC34-89A8D2E437B5}" dt="2023-10-27T13:42:11.872" v="805" actId="1076"/>
          <ac:spMkLst>
            <pc:docMk/>
            <pc:sldMk cId="3520679823" sldId="260"/>
            <ac:spMk id="5" creationId="{638F28A0-D6B2-B080-7382-2713DCAF99FF}"/>
          </ac:spMkLst>
        </pc:spChg>
      </pc:sldChg>
      <pc:sldChg chg="delSp add del setBg delDesignElem">
        <pc:chgData name="David Raybould" userId="58de97b01db5d815" providerId="LiveId" clId="{D140FE63-DFBF-4E10-BC34-89A8D2E437B5}" dt="2023-10-27T11:57:52.227" v="35" actId="47"/>
        <pc:sldMkLst>
          <pc:docMk/>
          <pc:sldMk cId="1346706406" sldId="261"/>
        </pc:sldMkLst>
        <pc:spChg chg="del">
          <ac:chgData name="David Raybould" userId="58de97b01db5d815" providerId="LiveId" clId="{D140FE63-DFBF-4E10-BC34-89A8D2E437B5}" dt="2023-10-27T11:57:19.004" v="27"/>
          <ac:spMkLst>
            <pc:docMk/>
            <pc:sldMk cId="1346706406" sldId="261"/>
            <ac:spMk id="9" creationId="{16342306-C49E-412B-A56A-67DBDDD050BB}"/>
          </ac:spMkLst>
        </pc:spChg>
        <pc:spChg chg="del">
          <ac:chgData name="David Raybould" userId="58de97b01db5d815" providerId="LiveId" clId="{D140FE63-DFBF-4E10-BC34-89A8D2E437B5}" dt="2023-10-27T11:57:19.004" v="27"/>
          <ac:spMkLst>
            <pc:docMk/>
            <pc:sldMk cId="1346706406" sldId="261"/>
            <ac:spMk id="11" creationId="{78E81931-EC11-4433-BB7B-ED42BAA2441E}"/>
          </ac:spMkLst>
        </pc:spChg>
      </pc:sldChg>
      <pc:sldChg chg="addSp delSp modSp add del mod ord">
        <pc:chgData name="David Raybould" userId="58de97b01db5d815" providerId="LiveId" clId="{D140FE63-DFBF-4E10-BC34-89A8D2E437B5}" dt="2023-11-01T12:47:20.319" v="1562" actId="2696"/>
        <pc:sldMkLst>
          <pc:docMk/>
          <pc:sldMk cId="3618862896" sldId="261"/>
        </pc:sldMkLst>
        <pc:picChg chg="add del mod">
          <ac:chgData name="David Raybould" userId="58de97b01db5d815" providerId="LiveId" clId="{D140FE63-DFBF-4E10-BC34-89A8D2E437B5}" dt="2023-11-01T12:43:25.341" v="1551" actId="21"/>
          <ac:picMkLst>
            <pc:docMk/>
            <pc:sldMk cId="3618862896" sldId="261"/>
            <ac:picMk id="6" creationId="{45FDA4C5-60AA-303D-7B86-B884D6A44BD5}"/>
          </ac:picMkLst>
        </pc:picChg>
      </pc:sldChg>
      <pc:sldChg chg="addSp modSp add mod">
        <pc:chgData name="David Raybould" userId="58de97b01db5d815" providerId="LiveId" clId="{D140FE63-DFBF-4E10-BC34-89A8D2E437B5}" dt="2023-11-07T12:35:59.252" v="3877" actId="1076"/>
        <pc:sldMkLst>
          <pc:docMk/>
          <pc:sldMk cId="3973765444" sldId="261"/>
        </pc:sldMkLst>
        <pc:spChg chg="mod">
          <ac:chgData name="David Raybould" userId="58de97b01db5d815" providerId="LiveId" clId="{D140FE63-DFBF-4E10-BC34-89A8D2E437B5}" dt="2023-11-07T12:35:47.882" v="3876" actId="1076"/>
          <ac:spMkLst>
            <pc:docMk/>
            <pc:sldMk cId="3973765444" sldId="261"/>
            <ac:spMk id="3" creationId="{583A30DE-9D7E-4224-2008-E7393EC5CC2A}"/>
          </ac:spMkLst>
        </pc:spChg>
        <pc:spChg chg="add mod">
          <ac:chgData name="David Raybould" userId="58de97b01db5d815" providerId="LiveId" clId="{D140FE63-DFBF-4E10-BC34-89A8D2E437B5}" dt="2023-11-07T12:35:59.252" v="3877" actId="1076"/>
          <ac:spMkLst>
            <pc:docMk/>
            <pc:sldMk cId="3973765444" sldId="261"/>
            <ac:spMk id="5" creationId="{241922E4-C04B-0F42-543F-B48B2C0F708E}"/>
          </ac:spMkLst>
        </pc:spChg>
      </pc:sldChg>
      <pc:sldChg chg="delSp add del setBg delDesignElem">
        <pc:chgData name="David Raybould" userId="58de97b01db5d815" providerId="LiveId" clId="{D140FE63-DFBF-4E10-BC34-89A8D2E437B5}" dt="2023-10-27T11:57:52.227" v="35" actId="47"/>
        <pc:sldMkLst>
          <pc:docMk/>
          <pc:sldMk cId="493481632" sldId="262"/>
        </pc:sldMkLst>
        <pc:spChg chg="del">
          <ac:chgData name="David Raybould" userId="58de97b01db5d815" providerId="LiveId" clId="{D140FE63-DFBF-4E10-BC34-89A8D2E437B5}" dt="2023-10-27T11:57:19.004" v="29"/>
          <ac:spMkLst>
            <pc:docMk/>
            <pc:sldMk cId="493481632" sldId="262"/>
            <ac:spMk id="9" creationId="{16342306-C49E-412B-A56A-67DBDDD050BB}"/>
          </ac:spMkLst>
        </pc:spChg>
        <pc:spChg chg="del">
          <ac:chgData name="David Raybould" userId="58de97b01db5d815" providerId="LiveId" clId="{D140FE63-DFBF-4E10-BC34-89A8D2E437B5}" dt="2023-10-27T11:57:19.004" v="29"/>
          <ac:spMkLst>
            <pc:docMk/>
            <pc:sldMk cId="493481632" sldId="262"/>
            <ac:spMk id="11" creationId="{78E81931-EC11-4433-BB7B-ED42BAA2441E}"/>
          </ac:spMkLst>
        </pc:spChg>
      </pc:sldChg>
      <pc:sldChg chg="addSp delSp modSp add mod ord">
        <pc:chgData name="David Raybould" userId="58de97b01db5d815" providerId="LiveId" clId="{D140FE63-DFBF-4E10-BC34-89A8D2E437B5}" dt="2023-11-07T12:26:32.430" v="3852" actId="1076"/>
        <pc:sldMkLst>
          <pc:docMk/>
          <pc:sldMk cId="2160075913" sldId="262"/>
        </pc:sldMkLst>
        <pc:spChg chg="mod">
          <ac:chgData name="David Raybould" userId="58de97b01db5d815" providerId="LiveId" clId="{D140FE63-DFBF-4E10-BC34-89A8D2E437B5}" dt="2023-10-27T16:40:17.844" v="815" actId="1076"/>
          <ac:spMkLst>
            <pc:docMk/>
            <pc:sldMk cId="2160075913" sldId="262"/>
            <ac:spMk id="3" creationId="{583A30DE-9D7E-4224-2008-E7393EC5CC2A}"/>
          </ac:spMkLst>
        </pc:spChg>
        <pc:spChg chg="add mod">
          <ac:chgData name="David Raybould" userId="58de97b01db5d815" providerId="LiveId" clId="{D140FE63-DFBF-4E10-BC34-89A8D2E437B5}" dt="2023-11-07T12:26:32.430" v="3852" actId="1076"/>
          <ac:spMkLst>
            <pc:docMk/>
            <pc:sldMk cId="2160075913" sldId="262"/>
            <ac:spMk id="5" creationId="{EBA2CD56-EA0C-8106-9268-D4D13D37648C}"/>
          </ac:spMkLst>
        </pc:spChg>
        <pc:picChg chg="add del mod">
          <ac:chgData name="David Raybould" userId="58de97b01db5d815" providerId="LiveId" clId="{D140FE63-DFBF-4E10-BC34-89A8D2E437B5}" dt="2023-10-27T16:40:20.751" v="816"/>
          <ac:picMkLst>
            <pc:docMk/>
            <pc:sldMk cId="2160075913" sldId="262"/>
            <ac:picMk id="2050" creationId="{EE7E6132-303A-4122-70B9-7E62826F0B73}"/>
          </ac:picMkLst>
        </pc:picChg>
        <pc:picChg chg="add mod">
          <ac:chgData name="David Raybould" userId="58de97b01db5d815" providerId="LiveId" clId="{D140FE63-DFBF-4E10-BC34-89A8D2E437B5}" dt="2023-10-27T16:40:36.894" v="820" actId="14100"/>
          <ac:picMkLst>
            <pc:docMk/>
            <pc:sldMk cId="2160075913" sldId="262"/>
            <ac:picMk id="2052" creationId="{24DBD985-2089-7305-EA3A-7009726D3DB6}"/>
          </ac:picMkLst>
        </pc:picChg>
      </pc:sldChg>
      <pc:sldChg chg="addSp delSp modSp add mod ord">
        <pc:chgData name="David Raybould" userId="58de97b01db5d815" providerId="LiveId" clId="{D140FE63-DFBF-4E10-BC34-89A8D2E437B5}" dt="2023-11-07T12:39:16.004" v="3882" actId="1076"/>
        <pc:sldMkLst>
          <pc:docMk/>
          <pc:sldMk cId="2638121972" sldId="263"/>
        </pc:sldMkLst>
        <pc:spChg chg="add del mod">
          <ac:chgData name="David Raybould" userId="58de97b01db5d815" providerId="LiveId" clId="{D140FE63-DFBF-4E10-BC34-89A8D2E437B5}" dt="2023-10-27T16:42:40.103" v="830" actId="478"/>
          <ac:spMkLst>
            <pc:docMk/>
            <pc:sldMk cId="2638121972" sldId="263"/>
            <ac:spMk id="2" creationId="{2593D337-E54B-BD72-81BB-0C4860050323}"/>
          </ac:spMkLst>
        </pc:spChg>
        <pc:spChg chg="add del mod">
          <ac:chgData name="David Raybould" userId="58de97b01db5d815" providerId="LiveId" clId="{D140FE63-DFBF-4E10-BC34-89A8D2E437B5}" dt="2023-11-07T12:39:07.716" v="3881" actId="1076"/>
          <ac:spMkLst>
            <pc:docMk/>
            <pc:sldMk cId="2638121972" sldId="263"/>
            <ac:spMk id="3" creationId="{583A30DE-9D7E-4224-2008-E7393EC5CC2A}"/>
          </ac:spMkLst>
        </pc:spChg>
        <pc:spChg chg="add del mod">
          <ac:chgData name="David Raybould" userId="58de97b01db5d815" providerId="LiveId" clId="{D140FE63-DFBF-4E10-BC34-89A8D2E437B5}" dt="2023-11-07T12:39:16.004" v="3882" actId="1076"/>
          <ac:spMkLst>
            <pc:docMk/>
            <pc:sldMk cId="2638121972" sldId="263"/>
            <ac:spMk id="5" creationId="{7F58224A-81E3-14D5-5FD1-E4361EF20B13}"/>
          </ac:spMkLst>
        </pc:spChg>
        <pc:spChg chg="add del mod">
          <ac:chgData name="David Raybould" userId="58de97b01db5d815" providerId="LiveId" clId="{D140FE63-DFBF-4E10-BC34-89A8D2E437B5}" dt="2023-10-27T16:42:29.646" v="827" actId="478"/>
          <ac:spMkLst>
            <pc:docMk/>
            <pc:sldMk cId="2638121972" sldId="263"/>
            <ac:spMk id="7" creationId="{0F434A5D-DE7F-25B4-8A44-358A149CAE0A}"/>
          </ac:spMkLst>
        </pc:spChg>
        <pc:spChg chg="add del mod">
          <ac:chgData name="David Raybould" userId="58de97b01db5d815" providerId="LiveId" clId="{D140FE63-DFBF-4E10-BC34-89A8D2E437B5}" dt="2023-10-27T16:42:40.103" v="830" actId="478"/>
          <ac:spMkLst>
            <pc:docMk/>
            <pc:sldMk cId="2638121972" sldId="263"/>
            <ac:spMk id="9" creationId="{C61DBC67-525A-BA2A-6DE4-F0720C01C692}"/>
          </ac:spMkLst>
        </pc:spChg>
        <pc:picChg chg="add del mod">
          <ac:chgData name="David Raybould" userId="58de97b01db5d815" providerId="LiveId" clId="{D140FE63-DFBF-4E10-BC34-89A8D2E437B5}" dt="2023-10-27T16:42:40.103" v="830" actId="478"/>
          <ac:picMkLst>
            <pc:docMk/>
            <pc:sldMk cId="2638121972" sldId="263"/>
            <ac:picMk id="4" creationId="{5D47689B-DFC3-8725-EE57-5F390F74C2B3}"/>
          </ac:picMkLst>
        </pc:picChg>
        <pc:picChg chg="add del">
          <ac:chgData name="David Raybould" userId="58de97b01db5d815" providerId="LiveId" clId="{D140FE63-DFBF-4E10-BC34-89A8D2E437B5}" dt="2023-10-27T16:40:03.557" v="812"/>
          <ac:picMkLst>
            <pc:docMk/>
            <pc:sldMk cId="2638121972" sldId="263"/>
            <ac:picMk id="1026" creationId="{2783AA70-8614-C71E-9B6D-F6438A9DBD90}"/>
          </ac:picMkLst>
        </pc:picChg>
      </pc:sldChg>
      <pc:sldChg chg="delSp add del setBg delDesignElem">
        <pc:chgData name="David Raybould" userId="58de97b01db5d815" providerId="LiveId" clId="{D140FE63-DFBF-4E10-BC34-89A8D2E437B5}" dt="2023-10-27T11:57:53.876" v="36" actId="47"/>
        <pc:sldMkLst>
          <pc:docMk/>
          <pc:sldMk cId="3321737789" sldId="263"/>
        </pc:sldMkLst>
        <pc:spChg chg="del">
          <ac:chgData name="David Raybould" userId="58de97b01db5d815" providerId="LiveId" clId="{D140FE63-DFBF-4E10-BC34-89A8D2E437B5}" dt="2023-10-27T11:57:19.051" v="31"/>
          <ac:spMkLst>
            <pc:docMk/>
            <pc:sldMk cId="3321737789" sldId="263"/>
            <ac:spMk id="9" creationId="{16342306-C49E-412B-A56A-67DBDDD050BB}"/>
          </ac:spMkLst>
        </pc:spChg>
        <pc:spChg chg="del">
          <ac:chgData name="David Raybould" userId="58de97b01db5d815" providerId="LiveId" clId="{D140FE63-DFBF-4E10-BC34-89A8D2E437B5}" dt="2023-10-27T11:57:19.051" v="31"/>
          <ac:spMkLst>
            <pc:docMk/>
            <pc:sldMk cId="3321737789" sldId="263"/>
            <ac:spMk id="11" creationId="{78E81931-EC11-4433-BB7B-ED42BAA2441E}"/>
          </ac:spMkLst>
        </pc:spChg>
      </pc:sldChg>
      <pc:sldChg chg="add">
        <pc:chgData name="David Raybould" userId="58de97b01db5d815" providerId="LiveId" clId="{D140FE63-DFBF-4E10-BC34-89A8D2E437B5}" dt="2023-11-07T11:50:36.901" v="3568"/>
        <pc:sldMkLst>
          <pc:docMk/>
          <pc:sldMk cId="1265386042" sldId="264"/>
        </pc:sldMkLst>
      </pc:sldChg>
      <pc:sldChg chg="addSp delSp modSp add del mod ord">
        <pc:chgData name="David Raybould" userId="58de97b01db5d815" providerId="LiveId" clId="{D140FE63-DFBF-4E10-BC34-89A8D2E437B5}" dt="2023-11-07T11:50:30.831" v="3567" actId="2696"/>
        <pc:sldMkLst>
          <pc:docMk/>
          <pc:sldMk cId="2883978616" sldId="264"/>
        </pc:sldMkLst>
        <pc:spChg chg="mod">
          <ac:chgData name="David Raybould" userId="58de97b01db5d815" providerId="LiveId" clId="{D140FE63-DFBF-4E10-BC34-89A8D2E437B5}" dt="2023-10-30T10:36:04.253" v="961" actId="1076"/>
          <ac:spMkLst>
            <pc:docMk/>
            <pc:sldMk cId="2883978616" sldId="264"/>
            <ac:spMk id="3" creationId="{583A30DE-9D7E-4224-2008-E7393EC5CC2A}"/>
          </ac:spMkLst>
        </pc:spChg>
        <pc:spChg chg="add mod">
          <ac:chgData name="David Raybould" userId="58de97b01db5d815" providerId="LiveId" clId="{D140FE63-DFBF-4E10-BC34-89A8D2E437B5}" dt="2023-10-30T10:36:41.736" v="967" actId="1076"/>
          <ac:spMkLst>
            <pc:docMk/>
            <pc:sldMk cId="2883978616" sldId="264"/>
            <ac:spMk id="7" creationId="{D26FE44E-69A0-EDC0-4262-1A467BFFDDC9}"/>
          </ac:spMkLst>
        </pc:spChg>
        <pc:picChg chg="add del mod">
          <ac:chgData name="David Raybould" userId="58de97b01db5d815" providerId="LiveId" clId="{D140FE63-DFBF-4E10-BC34-89A8D2E437B5}" dt="2023-10-30T10:32:44.777" v="950" actId="478"/>
          <ac:picMkLst>
            <pc:docMk/>
            <pc:sldMk cId="2883978616" sldId="264"/>
            <ac:picMk id="6" creationId="{A7C86A3C-69DD-3EAF-D806-5B72B08962FD}"/>
          </ac:picMkLst>
        </pc:picChg>
        <pc:picChg chg="add mod">
          <ac:chgData name="David Raybould" userId="58de97b01db5d815" providerId="LiveId" clId="{D140FE63-DFBF-4E10-BC34-89A8D2E437B5}" dt="2023-10-30T10:37:09.685" v="1004" actId="1037"/>
          <ac:picMkLst>
            <pc:docMk/>
            <pc:sldMk cId="2883978616" sldId="264"/>
            <ac:picMk id="9" creationId="{29F24FD5-7B40-A410-2AA9-022ADEA245FE}"/>
          </ac:picMkLst>
        </pc:picChg>
      </pc:sldChg>
      <pc:sldChg chg="addSp delSp modSp add del mod ord">
        <pc:chgData name="David Raybould" userId="58de97b01db5d815" providerId="LiveId" clId="{D140FE63-DFBF-4E10-BC34-89A8D2E437B5}" dt="2023-11-07T11:50:30.831" v="3567" actId="2696"/>
        <pc:sldMkLst>
          <pc:docMk/>
          <pc:sldMk cId="1960724567" sldId="265"/>
        </pc:sldMkLst>
        <pc:spChg chg="add del mod">
          <ac:chgData name="David Raybould" userId="58de97b01db5d815" providerId="LiveId" clId="{D140FE63-DFBF-4E10-BC34-89A8D2E437B5}" dt="2023-10-30T10:53:09.409" v="1009" actId="478"/>
          <ac:spMkLst>
            <pc:docMk/>
            <pc:sldMk cId="1960724567" sldId="265"/>
            <ac:spMk id="5" creationId="{3CF4DB96-DBF1-E54C-3C09-08682D225C98}"/>
          </ac:spMkLst>
        </pc:spChg>
        <pc:picChg chg="add mod">
          <ac:chgData name="David Raybould" userId="58de97b01db5d815" providerId="LiveId" clId="{D140FE63-DFBF-4E10-BC34-89A8D2E437B5}" dt="2023-10-30T10:53:54.550" v="1015" actId="14100"/>
          <ac:picMkLst>
            <pc:docMk/>
            <pc:sldMk cId="1960724567" sldId="265"/>
            <ac:picMk id="7" creationId="{31CB76A3-D219-2ACE-E763-6C59CF4BED33}"/>
          </ac:picMkLst>
        </pc:picChg>
      </pc:sldChg>
      <pc:sldChg chg="add">
        <pc:chgData name="David Raybould" userId="58de97b01db5d815" providerId="LiveId" clId="{D140FE63-DFBF-4E10-BC34-89A8D2E437B5}" dt="2023-11-07T11:50:36.901" v="3568"/>
        <pc:sldMkLst>
          <pc:docMk/>
          <pc:sldMk cId="2409499047" sldId="265"/>
        </pc:sldMkLst>
      </pc:sldChg>
      <pc:sldChg chg="addSp modSp add del mod ord">
        <pc:chgData name="David Raybould" userId="58de97b01db5d815" providerId="LiveId" clId="{D140FE63-DFBF-4E10-BC34-89A8D2E437B5}" dt="2023-11-07T11:50:30.831" v="3567" actId="2696"/>
        <pc:sldMkLst>
          <pc:docMk/>
          <pc:sldMk cId="3313623435" sldId="266"/>
        </pc:sldMkLst>
        <pc:spChg chg="add mod">
          <ac:chgData name="David Raybould" userId="58de97b01db5d815" providerId="LiveId" clId="{D140FE63-DFBF-4E10-BC34-89A8D2E437B5}" dt="2023-11-01T13:11:11.119" v="1968" actId="2711"/>
          <ac:spMkLst>
            <pc:docMk/>
            <pc:sldMk cId="3313623435" sldId="266"/>
            <ac:spMk id="6" creationId="{FBD59EA8-F946-20EE-B0A5-2194964A326B}"/>
          </ac:spMkLst>
        </pc:spChg>
      </pc:sldChg>
      <pc:sldChg chg="modSp add mod">
        <pc:chgData name="David Raybould" userId="58de97b01db5d815" providerId="LiveId" clId="{D140FE63-DFBF-4E10-BC34-89A8D2E437B5}" dt="2023-11-07T12:18:34.941" v="3698" actId="20577"/>
        <pc:sldMkLst>
          <pc:docMk/>
          <pc:sldMk cId="3412417289" sldId="266"/>
        </pc:sldMkLst>
        <pc:spChg chg="mod">
          <ac:chgData name="David Raybould" userId="58de97b01db5d815" providerId="LiveId" clId="{D140FE63-DFBF-4E10-BC34-89A8D2E437B5}" dt="2023-11-07T12:18:34.941" v="3698" actId="20577"/>
          <ac:spMkLst>
            <pc:docMk/>
            <pc:sldMk cId="3412417289" sldId="266"/>
            <ac:spMk id="6" creationId="{FBD59EA8-F946-20EE-B0A5-2194964A326B}"/>
          </ac:spMkLst>
        </pc:spChg>
      </pc:sldChg>
      <pc:sldChg chg="addSp delSp modSp add mod ord">
        <pc:chgData name="David Raybould" userId="58de97b01db5d815" providerId="LiveId" clId="{D140FE63-DFBF-4E10-BC34-89A8D2E437B5}" dt="2023-11-07T12:24:20.813" v="3833" actId="20577"/>
        <pc:sldMkLst>
          <pc:docMk/>
          <pc:sldMk cId="2857538669" sldId="267"/>
        </pc:sldMkLst>
        <pc:spChg chg="mod">
          <ac:chgData name="David Raybould" userId="58de97b01db5d815" providerId="LiveId" clId="{D140FE63-DFBF-4E10-BC34-89A8D2E437B5}" dt="2023-10-31T11:06:26.895" v="1239" actId="1076"/>
          <ac:spMkLst>
            <pc:docMk/>
            <pc:sldMk cId="2857538669" sldId="267"/>
            <ac:spMk id="3" creationId="{583A30DE-9D7E-4224-2008-E7393EC5CC2A}"/>
          </ac:spMkLst>
        </pc:spChg>
        <pc:spChg chg="add del">
          <ac:chgData name="David Raybould" userId="58de97b01db5d815" providerId="LiveId" clId="{D140FE63-DFBF-4E10-BC34-89A8D2E437B5}" dt="2023-10-31T11:04:36.916" v="1232" actId="22"/>
          <ac:spMkLst>
            <pc:docMk/>
            <pc:sldMk cId="2857538669" sldId="267"/>
            <ac:spMk id="6" creationId="{3C2103F6-9DA5-F607-3EF3-363824A34207}"/>
          </ac:spMkLst>
        </pc:spChg>
        <pc:spChg chg="add mod">
          <ac:chgData name="David Raybould" userId="58de97b01db5d815" providerId="LiveId" clId="{D140FE63-DFBF-4E10-BC34-89A8D2E437B5}" dt="2023-11-07T12:24:20.813" v="3833" actId="20577"/>
          <ac:spMkLst>
            <pc:docMk/>
            <pc:sldMk cId="2857538669" sldId="267"/>
            <ac:spMk id="7" creationId="{B491A86B-BFA5-1D04-0659-73946F81B7D9}"/>
          </ac:spMkLst>
        </pc:spChg>
        <pc:picChg chg="add del mod">
          <ac:chgData name="David Raybould" userId="58de97b01db5d815" providerId="LiveId" clId="{D140FE63-DFBF-4E10-BC34-89A8D2E437B5}" dt="2023-11-07T12:05:38.152" v="3593" actId="478"/>
          <ac:picMkLst>
            <pc:docMk/>
            <pc:sldMk cId="2857538669" sldId="267"/>
            <ac:picMk id="6" creationId="{C94B2C5A-3C82-D04F-4DA2-9B6F86491141}"/>
          </ac:picMkLst>
        </pc:picChg>
        <pc:picChg chg="add mod">
          <ac:chgData name="David Raybould" userId="58de97b01db5d815" providerId="LiveId" clId="{D140FE63-DFBF-4E10-BC34-89A8D2E437B5}" dt="2023-11-07T12:06:13.919" v="3623" actId="1038"/>
          <ac:picMkLst>
            <pc:docMk/>
            <pc:sldMk cId="2857538669" sldId="267"/>
            <ac:picMk id="8" creationId="{4BECB26E-2CF9-0750-811B-D11625043D75}"/>
          </ac:picMkLst>
        </pc:picChg>
        <pc:picChg chg="add del mod">
          <ac:chgData name="David Raybould" userId="58de97b01db5d815" providerId="LiveId" clId="{D140FE63-DFBF-4E10-BC34-89A8D2E437B5}" dt="2023-11-07T12:01:10.780" v="3587" actId="478"/>
          <ac:picMkLst>
            <pc:docMk/>
            <pc:sldMk cId="2857538669" sldId="267"/>
            <ac:picMk id="1026" creationId="{8A0FB746-A027-B806-C854-67F58EFA245A}"/>
          </ac:picMkLst>
        </pc:picChg>
      </pc:sldChg>
      <pc:sldChg chg="add del">
        <pc:chgData name="David Raybould" userId="58de97b01db5d815" providerId="LiveId" clId="{D140FE63-DFBF-4E10-BC34-89A8D2E437B5}" dt="2023-11-07T11:18:42.226" v="2824" actId="2696"/>
        <pc:sldMkLst>
          <pc:docMk/>
          <pc:sldMk cId="206694570" sldId="268"/>
        </pc:sldMkLst>
      </pc:sldChg>
      <pc:sldChg chg="add">
        <pc:chgData name="David Raybould" userId="58de97b01db5d815" providerId="LiveId" clId="{D140FE63-DFBF-4E10-BC34-89A8D2E437B5}" dt="2023-11-07T11:18:50.599" v="2825"/>
        <pc:sldMkLst>
          <pc:docMk/>
          <pc:sldMk cId="3170158409" sldId="268"/>
        </pc:sldMkLst>
      </pc:sldChg>
      <pc:sldChg chg="addSp modSp add del mod ord">
        <pc:chgData name="David Raybould" userId="58de97b01db5d815" providerId="LiveId" clId="{D140FE63-DFBF-4E10-BC34-89A8D2E437B5}" dt="2023-11-07T11:04:56.189" v="2799" actId="2696"/>
        <pc:sldMkLst>
          <pc:docMk/>
          <pc:sldMk cId="3819995180" sldId="268"/>
        </pc:sldMkLst>
        <pc:spChg chg="mod">
          <ac:chgData name="David Raybould" userId="58de97b01db5d815" providerId="LiveId" clId="{D140FE63-DFBF-4E10-BC34-89A8D2E437B5}" dt="2023-10-31T10:46:25.644" v="1124" actId="13926"/>
          <ac:spMkLst>
            <pc:docMk/>
            <pc:sldMk cId="3819995180" sldId="268"/>
            <ac:spMk id="3" creationId="{583A30DE-9D7E-4224-2008-E7393EC5CC2A}"/>
          </ac:spMkLst>
        </pc:spChg>
        <pc:spChg chg="add mod">
          <ac:chgData name="David Raybould" userId="58de97b01db5d815" providerId="LiveId" clId="{D140FE63-DFBF-4E10-BC34-89A8D2E437B5}" dt="2023-10-31T10:46:10.182" v="1121" actId="14100"/>
          <ac:spMkLst>
            <pc:docMk/>
            <pc:sldMk cId="3819995180" sldId="268"/>
            <ac:spMk id="7" creationId="{515A60C3-6DB9-5422-A000-AE9C92360B5F}"/>
          </ac:spMkLst>
        </pc:spChg>
        <pc:picChg chg="add mod">
          <ac:chgData name="David Raybould" userId="58de97b01db5d815" providerId="LiveId" clId="{D140FE63-DFBF-4E10-BC34-89A8D2E437B5}" dt="2023-10-31T10:46:15.242" v="1122" actId="14100"/>
          <ac:picMkLst>
            <pc:docMk/>
            <pc:sldMk cId="3819995180" sldId="268"/>
            <ac:picMk id="6" creationId="{630AAFE1-976A-ABF4-533D-F46D5DF69E43}"/>
          </ac:picMkLst>
        </pc:picChg>
      </pc:sldChg>
      <pc:sldChg chg="modSp add del mod">
        <pc:chgData name="David Raybould" userId="58de97b01db5d815" providerId="LiveId" clId="{D140FE63-DFBF-4E10-BC34-89A8D2E437B5}" dt="2023-11-07T11:18:07.236" v="2820" actId="2696"/>
        <pc:sldMkLst>
          <pc:docMk/>
          <pc:sldMk cId="2626200555" sldId="269"/>
        </pc:sldMkLst>
        <pc:spChg chg="mod">
          <ac:chgData name="David Raybould" userId="58de97b01db5d815" providerId="LiveId" clId="{D140FE63-DFBF-4E10-BC34-89A8D2E437B5}" dt="2023-11-07T11:06:22.917" v="2819" actId="207"/>
          <ac:spMkLst>
            <pc:docMk/>
            <pc:sldMk cId="2626200555" sldId="269"/>
            <ac:spMk id="5" creationId="{961FAFD5-9BD9-1EED-D78C-6855E84FB750}"/>
          </ac:spMkLst>
        </pc:spChg>
      </pc:sldChg>
      <pc:sldChg chg="addSp modSp add del mod ord">
        <pc:chgData name="David Raybould" userId="58de97b01db5d815" providerId="LiveId" clId="{D140FE63-DFBF-4E10-BC34-89A8D2E437B5}" dt="2023-11-07T11:05:23.945" v="2801" actId="2696"/>
        <pc:sldMkLst>
          <pc:docMk/>
          <pc:sldMk cId="2687062360" sldId="269"/>
        </pc:sldMkLst>
        <pc:spChg chg="add mod">
          <ac:chgData name="David Raybould" userId="58de97b01db5d815" providerId="LiveId" clId="{D140FE63-DFBF-4E10-BC34-89A8D2E437B5}" dt="2023-11-07T11:04:03.579" v="2796" actId="1076"/>
          <ac:spMkLst>
            <pc:docMk/>
            <pc:sldMk cId="2687062360" sldId="269"/>
            <ac:spMk id="5" creationId="{961FAFD5-9BD9-1EED-D78C-6855E84FB750}"/>
          </ac:spMkLst>
        </pc:spChg>
      </pc:sldChg>
      <pc:sldChg chg="modSp add mod">
        <pc:chgData name="David Raybould" userId="58de97b01db5d815" providerId="LiveId" clId="{D140FE63-DFBF-4E10-BC34-89A8D2E437B5}" dt="2023-11-07T12:09:44.698" v="3627" actId="20577"/>
        <pc:sldMkLst>
          <pc:docMk/>
          <pc:sldMk cId="3874609752" sldId="269"/>
        </pc:sldMkLst>
        <pc:spChg chg="mod">
          <ac:chgData name="David Raybould" userId="58de97b01db5d815" providerId="LiveId" clId="{D140FE63-DFBF-4E10-BC34-89A8D2E437B5}" dt="2023-11-07T12:09:44.698" v="3627" actId="20577"/>
          <ac:spMkLst>
            <pc:docMk/>
            <pc:sldMk cId="3874609752" sldId="269"/>
            <ac:spMk id="5" creationId="{961FAFD5-9BD9-1EED-D78C-6855E84FB750}"/>
          </ac:spMkLst>
        </pc:spChg>
      </pc:sldChg>
      <pc:sldChg chg="addSp modSp add mod ord">
        <pc:chgData name="David Raybould" userId="58de97b01db5d815" providerId="LiveId" clId="{D140FE63-DFBF-4E10-BC34-89A8D2E437B5}" dt="2023-11-07T12:25:18.191" v="3848" actId="1076"/>
        <pc:sldMkLst>
          <pc:docMk/>
          <pc:sldMk cId="3870304957" sldId="270"/>
        </pc:sldMkLst>
        <pc:spChg chg="mod">
          <ac:chgData name="David Raybould" userId="58de97b01db5d815" providerId="LiveId" clId="{D140FE63-DFBF-4E10-BC34-89A8D2E437B5}" dt="2023-10-31T11:17:43.364" v="1374"/>
          <ac:spMkLst>
            <pc:docMk/>
            <pc:sldMk cId="3870304957" sldId="270"/>
            <ac:spMk id="3" creationId="{583A30DE-9D7E-4224-2008-E7393EC5CC2A}"/>
          </ac:spMkLst>
        </pc:spChg>
        <pc:spChg chg="add mod">
          <ac:chgData name="David Raybould" userId="58de97b01db5d815" providerId="LiveId" clId="{D140FE63-DFBF-4E10-BC34-89A8D2E437B5}" dt="2023-11-07T12:25:11.078" v="3847" actId="1076"/>
          <ac:spMkLst>
            <pc:docMk/>
            <pc:sldMk cId="3870304957" sldId="270"/>
            <ac:spMk id="5" creationId="{69F705D2-22C0-5040-0907-B45FA05DD9D1}"/>
          </ac:spMkLst>
        </pc:spChg>
        <pc:picChg chg="add mod">
          <ac:chgData name="David Raybould" userId="58de97b01db5d815" providerId="LiveId" clId="{D140FE63-DFBF-4E10-BC34-89A8D2E437B5}" dt="2023-11-07T12:25:18.191" v="3848" actId="1076"/>
          <ac:picMkLst>
            <pc:docMk/>
            <pc:sldMk cId="3870304957" sldId="270"/>
            <ac:picMk id="7" creationId="{65F96A62-3D2D-5A4F-6945-FC659E04A019}"/>
          </ac:picMkLst>
        </pc:picChg>
      </pc:sldChg>
      <pc:sldChg chg="addSp modSp add mod">
        <pc:chgData name="David Raybould" userId="58de97b01db5d815" providerId="LiveId" clId="{D140FE63-DFBF-4E10-BC34-89A8D2E437B5}" dt="2023-11-07T12:25:23.557" v="3849" actId="1076"/>
        <pc:sldMkLst>
          <pc:docMk/>
          <pc:sldMk cId="552842468" sldId="271"/>
        </pc:sldMkLst>
        <pc:spChg chg="add mod">
          <ac:chgData name="David Raybould" userId="58de97b01db5d815" providerId="LiveId" clId="{D140FE63-DFBF-4E10-BC34-89A8D2E437B5}" dt="2023-11-07T12:25:23.557" v="3849" actId="1076"/>
          <ac:spMkLst>
            <pc:docMk/>
            <pc:sldMk cId="552842468" sldId="271"/>
            <ac:spMk id="5" creationId="{73B79DC4-2F39-1B50-7997-0EAA5048665B}"/>
          </ac:spMkLst>
        </pc:spChg>
      </pc:sldChg>
      <pc:sldChg chg="add del">
        <pc:chgData name="David Raybould" userId="58de97b01db5d815" providerId="LiveId" clId="{D140FE63-DFBF-4E10-BC34-89A8D2E437B5}" dt="2023-11-01T12:56:41.970" v="1657" actId="2696"/>
        <pc:sldMkLst>
          <pc:docMk/>
          <pc:sldMk cId="1174064545" sldId="271"/>
        </pc:sldMkLst>
      </pc:sldChg>
      <pc:sldChg chg="add del">
        <pc:chgData name="David Raybould" userId="58de97b01db5d815" providerId="LiveId" clId="{D140FE63-DFBF-4E10-BC34-89A8D2E437B5}" dt="2023-11-01T12:59:59.850" v="1659" actId="2696"/>
        <pc:sldMkLst>
          <pc:docMk/>
          <pc:sldMk cId="3797570135" sldId="271"/>
        </pc:sldMkLst>
      </pc:sldChg>
      <pc:sldChg chg="addSp modSp add mod">
        <pc:chgData name="David Raybould" userId="58de97b01db5d815" providerId="LiveId" clId="{D140FE63-DFBF-4E10-BC34-89A8D2E437B5}" dt="2023-11-01T13:20:32.280" v="2028" actId="1076"/>
        <pc:sldMkLst>
          <pc:docMk/>
          <pc:sldMk cId="2758519739" sldId="272"/>
        </pc:sldMkLst>
        <pc:spChg chg="add mod">
          <ac:chgData name="David Raybould" userId="58de97b01db5d815" providerId="LiveId" clId="{D140FE63-DFBF-4E10-BC34-89A8D2E437B5}" dt="2023-11-01T13:20:32.280" v="2028" actId="1076"/>
          <ac:spMkLst>
            <pc:docMk/>
            <pc:sldMk cId="2758519739" sldId="272"/>
            <ac:spMk id="5" creationId="{B641EF8E-CF44-8BCF-1C62-BD5B595FE1A6}"/>
          </ac:spMkLst>
        </pc:spChg>
      </pc:sldChg>
      <pc:sldChg chg="add del">
        <pc:chgData name="David Raybould" userId="58de97b01db5d815" providerId="LiveId" clId="{D140FE63-DFBF-4E10-BC34-89A8D2E437B5}" dt="2023-11-01T13:11:50.345" v="1969" actId="2696"/>
        <pc:sldMkLst>
          <pc:docMk/>
          <pc:sldMk cId="3030893249" sldId="272"/>
        </pc:sldMkLst>
      </pc:sldChg>
      <pc:sldChg chg="addSp modSp add mod">
        <pc:chgData name="David Raybould" userId="58de97b01db5d815" providerId="LiveId" clId="{D140FE63-DFBF-4E10-BC34-89A8D2E437B5}" dt="2023-11-07T12:26:49.606" v="3854" actId="1036"/>
        <pc:sldMkLst>
          <pc:docMk/>
          <pc:sldMk cId="2241401506" sldId="273"/>
        </pc:sldMkLst>
        <pc:spChg chg="add mod">
          <ac:chgData name="David Raybould" userId="58de97b01db5d815" providerId="LiveId" clId="{D140FE63-DFBF-4E10-BC34-89A8D2E437B5}" dt="2023-11-07T12:26:49.606" v="3854" actId="1036"/>
          <ac:spMkLst>
            <pc:docMk/>
            <pc:sldMk cId="2241401506" sldId="273"/>
            <ac:spMk id="7" creationId="{351674D8-E8E0-11F1-AFC4-8F7A17C313D0}"/>
          </ac:spMkLst>
        </pc:spChg>
        <pc:picChg chg="add mod">
          <ac:chgData name="David Raybould" userId="58de97b01db5d815" providerId="LiveId" clId="{D140FE63-DFBF-4E10-BC34-89A8D2E437B5}" dt="2023-11-01T13:25:29.408" v="2047" actId="14100"/>
          <ac:picMkLst>
            <pc:docMk/>
            <pc:sldMk cId="2241401506" sldId="273"/>
            <ac:picMk id="6" creationId="{D3B85F6E-77A1-CC50-AA69-E168F5C7D48D}"/>
          </ac:picMkLst>
        </pc:picChg>
      </pc:sldChg>
      <pc:sldChg chg="add del">
        <pc:chgData name="David Raybould" userId="58de97b01db5d815" providerId="LiveId" clId="{D140FE63-DFBF-4E10-BC34-89A8D2E437B5}" dt="2023-11-01T13:20:45.038" v="2029" actId="2696"/>
        <pc:sldMkLst>
          <pc:docMk/>
          <pc:sldMk cId="3876217131" sldId="273"/>
        </pc:sldMkLst>
      </pc:sldChg>
      <pc:sldChg chg="modSp add mod">
        <pc:chgData name="David Raybould" userId="58de97b01db5d815" providerId="LiveId" clId="{D140FE63-DFBF-4E10-BC34-89A8D2E437B5}" dt="2023-11-07T12:27:37.413" v="3860" actId="1076"/>
        <pc:sldMkLst>
          <pc:docMk/>
          <pc:sldMk cId="992979850" sldId="274"/>
        </pc:sldMkLst>
        <pc:spChg chg="mod">
          <ac:chgData name="David Raybould" userId="58de97b01db5d815" providerId="LiveId" clId="{D140FE63-DFBF-4E10-BC34-89A8D2E437B5}" dt="2023-11-07T12:27:33.463" v="3859" actId="1076"/>
          <ac:spMkLst>
            <pc:docMk/>
            <pc:sldMk cId="992979850" sldId="274"/>
            <ac:spMk id="3" creationId="{583A30DE-9D7E-4224-2008-E7393EC5CC2A}"/>
          </ac:spMkLst>
        </pc:spChg>
        <pc:spChg chg="mod">
          <ac:chgData name="David Raybould" userId="58de97b01db5d815" providerId="LiveId" clId="{D140FE63-DFBF-4E10-BC34-89A8D2E437B5}" dt="2023-11-07T12:27:37.413" v="3860" actId="1076"/>
          <ac:spMkLst>
            <pc:docMk/>
            <pc:sldMk cId="992979850" sldId="274"/>
            <ac:spMk id="5" creationId="{77048702-50DF-9E79-3EB5-5B98D4CCC0D5}"/>
          </ac:spMkLst>
        </pc:spChg>
      </pc:sldChg>
      <pc:sldChg chg="addSp modSp add del mod">
        <pc:chgData name="David Raybould" userId="58de97b01db5d815" providerId="LiveId" clId="{D140FE63-DFBF-4E10-BC34-89A8D2E437B5}" dt="2023-11-04T11:29:01.304" v="2254" actId="2696"/>
        <pc:sldMkLst>
          <pc:docMk/>
          <pc:sldMk cId="2760593852" sldId="274"/>
        </pc:sldMkLst>
        <pc:spChg chg="add mod">
          <ac:chgData name="David Raybould" userId="58de97b01db5d815" providerId="LiveId" clId="{D140FE63-DFBF-4E10-BC34-89A8D2E437B5}" dt="2023-11-04T11:28:54.402" v="2253" actId="12"/>
          <ac:spMkLst>
            <pc:docMk/>
            <pc:sldMk cId="2760593852" sldId="274"/>
            <ac:spMk id="5" creationId="{77048702-50DF-9E79-3EB5-5B98D4CCC0D5}"/>
          </ac:spMkLst>
        </pc:spChg>
      </pc:sldChg>
      <pc:sldChg chg="addSp modSp add del mod">
        <pc:chgData name="David Raybould" userId="58de97b01db5d815" providerId="LiveId" clId="{D140FE63-DFBF-4E10-BC34-89A8D2E437B5}" dt="2023-11-07T11:18:07.236" v="2820" actId="2696"/>
        <pc:sldMkLst>
          <pc:docMk/>
          <pc:sldMk cId="1611239970" sldId="275"/>
        </pc:sldMkLst>
        <pc:spChg chg="mod">
          <ac:chgData name="David Raybould" userId="58de97b01db5d815" providerId="LiveId" clId="{D140FE63-DFBF-4E10-BC34-89A8D2E437B5}" dt="2023-11-07T11:00:27.666" v="2718" actId="1076"/>
          <ac:spMkLst>
            <pc:docMk/>
            <pc:sldMk cId="1611239970" sldId="275"/>
            <ac:spMk id="3" creationId="{583A30DE-9D7E-4224-2008-E7393EC5CC2A}"/>
          </ac:spMkLst>
        </pc:spChg>
        <pc:spChg chg="add mod">
          <ac:chgData name="David Raybould" userId="58de97b01db5d815" providerId="LiveId" clId="{D140FE63-DFBF-4E10-BC34-89A8D2E437B5}" dt="2023-11-07T11:03:07.043" v="2794" actId="255"/>
          <ac:spMkLst>
            <pc:docMk/>
            <pc:sldMk cId="1611239970" sldId="275"/>
            <ac:spMk id="5" creationId="{E1931C27-3417-C18B-1096-14ED6736AA41}"/>
          </ac:spMkLst>
        </pc:spChg>
      </pc:sldChg>
      <pc:sldChg chg="modSp add mod">
        <pc:chgData name="David Raybould" userId="58de97b01db5d815" providerId="LiveId" clId="{D140FE63-DFBF-4E10-BC34-89A8D2E437B5}" dt="2023-11-07T12:40:16.753" v="3888" actId="20577"/>
        <pc:sldMkLst>
          <pc:docMk/>
          <pc:sldMk cId="1766325403" sldId="275"/>
        </pc:sldMkLst>
        <pc:spChg chg="mod">
          <ac:chgData name="David Raybould" userId="58de97b01db5d815" providerId="LiveId" clId="{D140FE63-DFBF-4E10-BC34-89A8D2E437B5}" dt="2023-11-07T12:40:16.753" v="3888" actId="20577"/>
          <ac:spMkLst>
            <pc:docMk/>
            <pc:sldMk cId="1766325403" sldId="275"/>
            <ac:spMk id="5" creationId="{E1931C27-3417-C18B-1096-14ED6736AA41}"/>
          </ac:spMkLst>
        </pc:spChg>
      </pc:sldChg>
      <pc:sldChg chg="add del">
        <pc:chgData name="David Raybould" userId="58de97b01db5d815" providerId="LiveId" clId="{D140FE63-DFBF-4E10-BC34-89A8D2E437B5}" dt="2023-11-07T11:18:25.326" v="2822" actId="2696"/>
        <pc:sldMkLst>
          <pc:docMk/>
          <pc:sldMk cId="2647989455" sldId="275"/>
        </pc:sldMkLst>
      </pc:sldChg>
      <pc:sldChg chg="addSp delSp modSp add mod">
        <pc:chgData name="David Raybould" userId="58de97b01db5d815" providerId="LiveId" clId="{D140FE63-DFBF-4E10-BC34-89A8D2E437B5}" dt="2023-11-07T12:29:40.473" v="3870" actId="1076"/>
        <pc:sldMkLst>
          <pc:docMk/>
          <pc:sldMk cId="2885815193" sldId="276"/>
        </pc:sldMkLst>
        <pc:spChg chg="add del">
          <ac:chgData name="David Raybould" userId="58de97b01db5d815" providerId="LiveId" clId="{D140FE63-DFBF-4E10-BC34-89A8D2E437B5}" dt="2023-11-07T11:02:00.644" v="2780" actId="22"/>
          <ac:spMkLst>
            <pc:docMk/>
            <pc:sldMk cId="2885815193" sldId="276"/>
            <ac:spMk id="6" creationId="{9966AD48-ABF7-1EF5-E599-7671E9B23D21}"/>
          </ac:spMkLst>
        </pc:spChg>
        <pc:picChg chg="add mod">
          <ac:chgData name="David Raybould" userId="58de97b01db5d815" providerId="LiveId" clId="{D140FE63-DFBF-4E10-BC34-89A8D2E437B5}" dt="2023-11-07T12:29:40.473" v="3870" actId="1076"/>
          <ac:picMkLst>
            <pc:docMk/>
            <pc:sldMk cId="2885815193" sldId="276"/>
            <ac:picMk id="8" creationId="{953F5FBE-EC8C-8FC2-EB3F-DE63F13E9EF9}"/>
          </ac:picMkLst>
        </pc:picChg>
      </pc:sldChg>
      <pc:sldChg chg="addSp modSp add mod">
        <pc:chgData name="David Raybould" userId="58de97b01db5d815" providerId="LiveId" clId="{D140FE63-DFBF-4E10-BC34-89A8D2E437B5}" dt="2023-11-07T11:20:12.187" v="2832" actId="14100"/>
        <pc:sldMkLst>
          <pc:docMk/>
          <pc:sldMk cId="2933101570" sldId="277"/>
        </pc:sldMkLst>
        <pc:picChg chg="add mod">
          <ac:chgData name="David Raybould" userId="58de97b01db5d815" providerId="LiveId" clId="{D140FE63-DFBF-4E10-BC34-89A8D2E437B5}" dt="2023-11-07T11:20:12.187" v="2832" actId="14100"/>
          <ac:picMkLst>
            <pc:docMk/>
            <pc:sldMk cId="2933101570" sldId="277"/>
            <ac:picMk id="6" creationId="{6FD7E871-4639-D97D-9224-6E1F7F40A71C}"/>
          </ac:picMkLst>
        </pc:picChg>
      </pc:sldChg>
      <pc:sldChg chg="add del">
        <pc:chgData name="David Raybould" userId="58de97b01db5d815" providerId="LiveId" clId="{D140FE63-DFBF-4E10-BC34-89A8D2E437B5}" dt="2023-11-07T11:20:33.409" v="2833" actId="2696"/>
        <pc:sldMkLst>
          <pc:docMk/>
          <pc:sldMk cId="863912987" sldId="278"/>
        </pc:sldMkLst>
      </pc:sldChg>
      <pc:sldChg chg="addSp modSp add mod">
        <pc:chgData name="David Raybould" userId="58de97b01db5d815" providerId="LiveId" clId="{D140FE63-DFBF-4E10-BC34-89A8D2E437B5}" dt="2023-11-07T11:23:57.316" v="2997" actId="1076"/>
        <pc:sldMkLst>
          <pc:docMk/>
          <pc:sldMk cId="1436903893" sldId="278"/>
        </pc:sldMkLst>
        <pc:spChg chg="mod">
          <ac:chgData name="David Raybould" userId="58de97b01db5d815" providerId="LiveId" clId="{D140FE63-DFBF-4E10-BC34-89A8D2E437B5}" dt="2023-11-07T11:23:03.444" v="2994" actId="1076"/>
          <ac:spMkLst>
            <pc:docMk/>
            <pc:sldMk cId="1436903893" sldId="278"/>
            <ac:spMk id="3" creationId="{583A30DE-9D7E-4224-2008-E7393EC5CC2A}"/>
          </ac:spMkLst>
        </pc:spChg>
        <pc:spChg chg="add mod">
          <ac:chgData name="David Raybould" userId="58de97b01db5d815" providerId="LiveId" clId="{D140FE63-DFBF-4E10-BC34-89A8D2E437B5}" dt="2023-11-07T11:23:57.316" v="2997" actId="1076"/>
          <ac:spMkLst>
            <pc:docMk/>
            <pc:sldMk cId="1436903893" sldId="278"/>
            <ac:spMk id="5" creationId="{37B69024-34B1-027F-5281-A94D7FB22F89}"/>
          </ac:spMkLst>
        </pc:spChg>
      </pc:sldChg>
      <pc:sldChg chg="addSp modSp add mod">
        <pc:chgData name="David Raybould" userId="58de97b01db5d815" providerId="LiveId" clId="{D140FE63-DFBF-4E10-BC34-89A8D2E437B5}" dt="2023-11-07T12:29:56.086" v="3871" actId="1076"/>
        <pc:sldMkLst>
          <pc:docMk/>
          <pc:sldMk cId="2499499579" sldId="279"/>
        </pc:sldMkLst>
        <pc:spChg chg="add mod">
          <ac:chgData name="David Raybould" userId="58de97b01db5d815" providerId="LiveId" clId="{D140FE63-DFBF-4E10-BC34-89A8D2E437B5}" dt="2023-11-07T12:29:56.086" v="3871" actId="1076"/>
          <ac:spMkLst>
            <pc:docMk/>
            <pc:sldMk cId="2499499579" sldId="279"/>
            <ac:spMk id="5" creationId="{7EECC20D-4630-A0C3-1C04-A0832D17F638}"/>
          </ac:spMkLst>
        </pc:spChg>
      </pc:sldChg>
      <pc:sldChg chg="addSp modSp add mod">
        <pc:chgData name="David Raybould" userId="58de97b01db5d815" providerId="LiveId" clId="{D140FE63-DFBF-4E10-BC34-89A8D2E437B5}" dt="2023-11-07T12:30:07.679" v="3872" actId="1076"/>
        <pc:sldMkLst>
          <pc:docMk/>
          <pc:sldMk cId="2447480866" sldId="280"/>
        </pc:sldMkLst>
        <pc:spChg chg="add mod">
          <ac:chgData name="David Raybould" userId="58de97b01db5d815" providerId="LiveId" clId="{D140FE63-DFBF-4E10-BC34-89A8D2E437B5}" dt="2023-11-07T12:30:07.679" v="3872" actId="1076"/>
          <ac:spMkLst>
            <pc:docMk/>
            <pc:sldMk cId="2447480866" sldId="280"/>
            <ac:spMk id="5" creationId="{4912BC52-AEC3-3782-EEC9-DB4241CD8FC6}"/>
          </ac:spMkLst>
        </pc:spChg>
      </pc:sldChg>
      <pc:sldChg chg="add del">
        <pc:chgData name="David Raybould" userId="58de97b01db5d815" providerId="LiveId" clId="{D140FE63-DFBF-4E10-BC34-89A8D2E437B5}" dt="2023-11-07T12:21:53.817" v="3795" actId="47"/>
        <pc:sldMkLst>
          <pc:docMk/>
          <pc:sldMk cId="743524382" sldId="281"/>
        </pc:sldMkLst>
      </pc:sldChg>
      <pc:sldChg chg="add del ord">
        <pc:chgData name="David Raybould" userId="58de97b01db5d815" providerId="LiveId" clId="{D140FE63-DFBF-4E10-BC34-89A8D2E437B5}" dt="2023-11-07T12:21:53.817" v="3795" actId="47"/>
        <pc:sldMkLst>
          <pc:docMk/>
          <pc:sldMk cId="1070281205" sldId="282"/>
        </pc:sldMkLst>
      </pc:sldChg>
      <pc:sldChg chg="add del ord">
        <pc:chgData name="David Raybould" userId="58de97b01db5d815" providerId="LiveId" clId="{D140FE63-DFBF-4E10-BC34-89A8D2E437B5}" dt="2023-11-07T12:21:53.817" v="3795" actId="47"/>
        <pc:sldMkLst>
          <pc:docMk/>
          <pc:sldMk cId="3053098829" sldId="283"/>
        </pc:sldMkLst>
      </pc:sldChg>
      <pc:sldChg chg="add del ord">
        <pc:chgData name="David Raybould" userId="58de97b01db5d815" providerId="LiveId" clId="{D140FE63-DFBF-4E10-BC34-89A8D2E437B5}" dt="2023-11-07T12:21:53.817" v="3795" actId="47"/>
        <pc:sldMkLst>
          <pc:docMk/>
          <pc:sldMk cId="701972034" sldId="284"/>
        </pc:sldMkLst>
      </pc:sldChg>
      <pc:sldChg chg="add del ord">
        <pc:chgData name="David Raybould" userId="58de97b01db5d815" providerId="LiveId" clId="{D140FE63-DFBF-4E10-BC34-89A8D2E437B5}" dt="2023-11-07T12:21:53.817" v="3795" actId="47"/>
        <pc:sldMkLst>
          <pc:docMk/>
          <pc:sldMk cId="715037408" sldId="285"/>
        </pc:sldMkLst>
      </pc:sldChg>
      <pc:sldChg chg="addSp modSp add mod">
        <pc:chgData name="David Raybould" userId="58de97b01db5d815" providerId="LiveId" clId="{D140FE63-DFBF-4E10-BC34-89A8D2E437B5}" dt="2023-11-07T12:23:42.954" v="3822" actId="1076"/>
        <pc:sldMkLst>
          <pc:docMk/>
          <pc:sldMk cId="3842217247" sldId="286"/>
        </pc:sldMkLst>
        <pc:spChg chg="mod">
          <ac:chgData name="David Raybould" userId="58de97b01db5d815" providerId="LiveId" clId="{D140FE63-DFBF-4E10-BC34-89A8D2E437B5}" dt="2023-11-07T12:23:30.985" v="3821" actId="1076"/>
          <ac:spMkLst>
            <pc:docMk/>
            <pc:sldMk cId="3842217247" sldId="286"/>
            <ac:spMk id="3" creationId="{583A30DE-9D7E-4224-2008-E7393EC5CC2A}"/>
          </ac:spMkLst>
        </pc:spChg>
        <pc:spChg chg="add mod">
          <ac:chgData name="David Raybould" userId="58de97b01db5d815" providerId="LiveId" clId="{D140FE63-DFBF-4E10-BC34-89A8D2E437B5}" dt="2023-11-07T12:23:42.954" v="3822" actId="1076"/>
          <ac:spMkLst>
            <pc:docMk/>
            <pc:sldMk cId="3842217247" sldId="286"/>
            <ac:spMk id="5" creationId="{8758A839-D994-95C1-64E2-B6D8214DD105}"/>
          </ac:spMkLst>
        </pc:spChg>
      </pc:sldChg>
      <pc:sldChg chg="addSp modSp add mod">
        <pc:chgData name="David Raybould" userId="58de97b01db5d815" providerId="LiveId" clId="{D140FE63-DFBF-4E10-BC34-89A8D2E437B5}" dt="2023-11-07T12:24:43.973" v="3845" actId="5793"/>
        <pc:sldMkLst>
          <pc:docMk/>
          <pc:sldMk cId="241972085" sldId="287"/>
        </pc:sldMkLst>
        <pc:spChg chg="add mod">
          <ac:chgData name="David Raybould" userId="58de97b01db5d815" providerId="LiveId" clId="{D140FE63-DFBF-4E10-BC34-89A8D2E437B5}" dt="2023-11-07T12:24:43.973" v="3845" actId="5793"/>
          <ac:spMkLst>
            <pc:docMk/>
            <pc:sldMk cId="241972085" sldId="287"/>
            <ac:spMk id="5" creationId="{7B87BB66-8ADB-D4D2-D116-EFA3507563FE}"/>
          </ac:spMkLst>
        </pc:spChg>
        <pc:picChg chg="add mod">
          <ac:chgData name="David Raybould" userId="58de97b01db5d815" providerId="LiveId" clId="{D140FE63-DFBF-4E10-BC34-89A8D2E437B5}" dt="2023-11-01T12:43:32.342" v="1552"/>
          <ac:picMkLst>
            <pc:docMk/>
            <pc:sldMk cId="241972085" sldId="287"/>
            <ac:picMk id="6" creationId="{736F9901-A8D2-0F58-7624-97DB5E01C55C}"/>
          </ac:picMkLst>
        </pc:picChg>
      </pc:sldChg>
      <pc:sldChg chg="addSp delSp modSp add mod">
        <pc:chgData name="David Raybould" userId="58de97b01db5d815" providerId="LiveId" clId="{D140FE63-DFBF-4E10-BC34-89A8D2E437B5}" dt="2023-11-07T12:36:48.082" v="3880" actId="1076"/>
        <pc:sldMkLst>
          <pc:docMk/>
          <pc:sldMk cId="2970610015" sldId="288"/>
        </pc:sldMkLst>
        <pc:spChg chg="mod">
          <ac:chgData name="David Raybould" userId="58de97b01db5d815" providerId="LiveId" clId="{D140FE63-DFBF-4E10-BC34-89A8D2E437B5}" dt="2023-11-07T12:36:40.172" v="3879" actId="1076"/>
          <ac:spMkLst>
            <pc:docMk/>
            <pc:sldMk cId="2970610015" sldId="288"/>
            <ac:spMk id="3" creationId="{583A30DE-9D7E-4224-2008-E7393EC5CC2A}"/>
          </ac:spMkLst>
        </pc:spChg>
        <pc:spChg chg="add mod">
          <ac:chgData name="David Raybould" userId="58de97b01db5d815" providerId="LiveId" clId="{D140FE63-DFBF-4E10-BC34-89A8D2E437B5}" dt="2023-11-07T12:36:48.082" v="3880" actId="1076"/>
          <ac:spMkLst>
            <pc:docMk/>
            <pc:sldMk cId="2970610015" sldId="288"/>
            <ac:spMk id="5" creationId="{145EE83F-41A4-F025-98B3-473046C0F7FE}"/>
          </ac:spMkLst>
        </pc:spChg>
        <pc:picChg chg="add del mod">
          <ac:chgData name="David Raybould" userId="58de97b01db5d815" providerId="LiveId" clId="{D140FE63-DFBF-4E10-BC34-89A8D2E437B5}" dt="2023-11-07T10:28:54.207" v="2470" actId="478"/>
          <ac:picMkLst>
            <pc:docMk/>
            <pc:sldMk cId="2970610015" sldId="288"/>
            <ac:picMk id="1026" creationId="{86945AD8-0EAB-885B-DCEC-EC331BEABE15}"/>
          </ac:picMkLst>
        </pc:picChg>
      </pc:sldChg>
      <pc:sldChg chg="addSp modSp add mod">
        <pc:chgData name="David Raybould" userId="58de97b01db5d815" providerId="LiveId" clId="{D140FE63-DFBF-4E10-BC34-89A8D2E437B5}" dt="2023-11-07T12:22:48.133" v="3819" actId="1076"/>
        <pc:sldMkLst>
          <pc:docMk/>
          <pc:sldMk cId="719395587" sldId="289"/>
        </pc:sldMkLst>
        <pc:spChg chg="mod">
          <ac:chgData name="David Raybould" userId="58de97b01db5d815" providerId="LiveId" clId="{D140FE63-DFBF-4E10-BC34-89A8D2E437B5}" dt="2023-10-31T11:12:44.194" v="1302" actId="1076"/>
          <ac:spMkLst>
            <pc:docMk/>
            <pc:sldMk cId="719395587" sldId="289"/>
            <ac:spMk id="3" creationId="{583A30DE-9D7E-4224-2008-E7393EC5CC2A}"/>
          </ac:spMkLst>
        </pc:spChg>
        <pc:spChg chg="add mod">
          <ac:chgData name="David Raybould" userId="58de97b01db5d815" providerId="LiveId" clId="{D140FE63-DFBF-4E10-BC34-89A8D2E437B5}" dt="2023-11-07T12:22:48.133" v="3819" actId="1076"/>
          <ac:spMkLst>
            <pc:docMk/>
            <pc:sldMk cId="719395587" sldId="289"/>
            <ac:spMk id="5" creationId="{ECA850D2-B5E3-1E2F-C8E8-BA45D2029585}"/>
          </ac:spMkLst>
        </pc:spChg>
      </pc:sldChg>
      <pc:sldChg chg="modSp add mod">
        <pc:chgData name="David Raybould" userId="58de97b01db5d815" providerId="LiveId" clId="{D140FE63-DFBF-4E10-BC34-89A8D2E437B5}" dt="2023-11-07T12:25:34.052" v="3850" actId="1076"/>
        <pc:sldMkLst>
          <pc:docMk/>
          <pc:sldMk cId="2947529626" sldId="290"/>
        </pc:sldMkLst>
        <pc:spChg chg="mod">
          <ac:chgData name="David Raybould" userId="58de97b01db5d815" providerId="LiveId" clId="{D140FE63-DFBF-4E10-BC34-89A8D2E437B5}" dt="2023-11-07T12:25:34.052" v="3850" actId="1076"/>
          <ac:spMkLst>
            <pc:docMk/>
            <pc:sldMk cId="2947529626" sldId="290"/>
            <ac:spMk id="5" creationId="{73B79DC4-2F39-1B50-7997-0EAA5048665B}"/>
          </ac:spMkLst>
        </pc:spChg>
      </pc:sldChg>
      <pc:sldChg chg="addSp modSp add mod">
        <pc:chgData name="David Raybould" userId="58de97b01db5d815" providerId="LiveId" clId="{D140FE63-DFBF-4E10-BC34-89A8D2E437B5}" dt="2023-11-01T13:31:33.259" v="2112" actId="313"/>
        <pc:sldMkLst>
          <pc:docMk/>
          <pc:sldMk cId="1616183642" sldId="291"/>
        </pc:sldMkLst>
        <pc:spChg chg="mod">
          <ac:chgData name="David Raybould" userId="58de97b01db5d815" providerId="LiveId" clId="{D140FE63-DFBF-4E10-BC34-89A8D2E437B5}" dt="2023-11-01T13:30:02.956" v="2080" actId="1076"/>
          <ac:spMkLst>
            <pc:docMk/>
            <pc:sldMk cId="1616183642" sldId="291"/>
            <ac:spMk id="3" creationId="{583A30DE-9D7E-4224-2008-E7393EC5CC2A}"/>
          </ac:spMkLst>
        </pc:spChg>
        <pc:spChg chg="add mod">
          <ac:chgData name="David Raybould" userId="58de97b01db5d815" providerId="LiveId" clId="{D140FE63-DFBF-4E10-BC34-89A8D2E437B5}" dt="2023-11-01T13:31:33.259" v="2112" actId="313"/>
          <ac:spMkLst>
            <pc:docMk/>
            <pc:sldMk cId="1616183642" sldId="291"/>
            <ac:spMk id="6" creationId="{CA4F093F-DA2D-0105-0AE8-B36031A80D0B}"/>
          </ac:spMkLst>
        </pc:spChg>
        <pc:picChg chg="add mod">
          <ac:chgData name="David Raybould" userId="58de97b01db5d815" providerId="LiveId" clId="{D140FE63-DFBF-4E10-BC34-89A8D2E437B5}" dt="2023-11-01T13:30:52.688" v="2105" actId="14100"/>
          <ac:picMkLst>
            <pc:docMk/>
            <pc:sldMk cId="1616183642" sldId="291"/>
            <ac:picMk id="2050" creationId="{97B14633-2A37-81F6-6F02-4E3749DB70F6}"/>
          </ac:picMkLst>
        </pc:picChg>
      </pc:sldChg>
      <pc:sldChg chg="addSp delSp modSp add mod">
        <pc:chgData name="David Raybould" userId="58de97b01db5d815" providerId="LiveId" clId="{D140FE63-DFBF-4E10-BC34-89A8D2E437B5}" dt="2023-11-07T12:39:39.256" v="3884" actId="1076"/>
        <pc:sldMkLst>
          <pc:docMk/>
          <pc:sldMk cId="1307470661" sldId="292"/>
        </pc:sldMkLst>
        <pc:spChg chg="mod">
          <ac:chgData name="David Raybould" userId="58de97b01db5d815" providerId="LiveId" clId="{D140FE63-DFBF-4E10-BC34-89A8D2E437B5}" dt="2023-11-07T12:39:39.256" v="3884" actId="1076"/>
          <ac:spMkLst>
            <pc:docMk/>
            <pc:sldMk cId="1307470661" sldId="292"/>
            <ac:spMk id="3" creationId="{583A30DE-9D7E-4224-2008-E7393EC5CC2A}"/>
          </ac:spMkLst>
        </pc:spChg>
        <pc:spChg chg="mod">
          <ac:chgData name="David Raybould" userId="58de97b01db5d815" providerId="LiveId" clId="{D140FE63-DFBF-4E10-BC34-89A8D2E437B5}" dt="2023-11-04T11:21:31.602" v="2164" actId="14100"/>
          <ac:spMkLst>
            <pc:docMk/>
            <pc:sldMk cId="1307470661" sldId="292"/>
            <ac:spMk id="5" creationId="{7F58224A-81E3-14D5-5FD1-E4361EF20B13}"/>
          </ac:spMkLst>
        </pc:spChg>
        <pc:spChg chg="add del">
          <ac:chgData name="David Raybould" userId="58de97b01db5d815" providerId="LiveId" clId="{D140FE63-DFBF-4E10-BC34-89A8D2E437B5}" dt="2023-11-04T11:20:58.959" v="2159"/>
          <ac:spMkLst>
            <pc:docMk/>
            <pc:sldMk cId="1307470661" sldId="292"/>
            <ac:spMk id="6" creationId="{B0DC76A8-FED7-5188-951D-A747C1CAF707}"/>
          </ac:spMkLst>
        </pc:spChg>
        <pc:spChg chg="add del mod">
          <ac:chgData name="David Raybould" userId="58de97b01db5d815" providerId="LiveId" clId="{D140FE63-DFBF-4E10-BC34-89A8D2E437B5}" dt="2023-11-04T11:21:33.549" v="2165"/>
          <ac:spMkLst>
            <pc:docMk/>
            <pc:sldMk cId="1307470661" sldId="292"/>
            <ac:spMk id="7" creationId="{7ADA7420-9581-9270-67FB-D1333962160F}"/>
          </ac:spMkLst>
        </pc:spChg>
        <pc:spChg chg="add del">
          <ac:chgData name="David Raybould" userId="58de97b01db5d815" providerId="LiveId" clId="{D140FE63-DFBF-4E10-BC34-89A8D2E437B5}" dt="2023-11-04T11:21:46.112" v="2167"/>
          <ac:spMkLst>
            <pc:docMk/>
            <pc:sldMk cId="1307470661" sldId="292"/>
            <ac:spMk id="8" creationId="{65DD5589-6299-D24A-DF3A-1C8BA64295A3}"/>
          </ac:spMkLst>
        </pc:spChg>
        <pc:picChg chg="add mod">
          <ac:chgData name="David Raybould" userId="58de97b01db5d815" providerId="LiveId" clId="{D140FE63-DFBF-4E10-BC34-89A8D2E437B5}" dt="2023-11-07T12:39:33.556" v="3883" actId="1076"/>
          <ac:picMkLst>
            <pc:docMk/>
            <pc:sldMk cId="1307470661" sldId="292"/>
            <ac:picMk id="10" creationId="{A46E7526-F494-0E76-E60F-7B4AA0EC9B8A}"/>
          </ac:picMkLst>
        </pc:picChg>
      </pc:sldChg>
      <pc:sldChg chg="addSp modSp add mod">
        <pc:chgData name="David Raybould" userId="58de97b01db5d815" providerId="LiveId" clId="{D140FE63-DFBF-4E10-BC34-89A8D2E437B5}" dt="2023-11-07T11:42:30.957" v="3474" actId="14100"/>
        <pc:sldMkLst>
          <pc:docMk/>
          <pc:sldMk cId="1850919078" sldId="293"/>
        </pc:sldMkLst>
        <pc:picChg chg="add mod">
          <ac:chgData name="David Raybould" userId="58de97b01db5d815" providerId="LiveId" clId="{D140FE63-DFBF-4E10-BC34-89A8D2E437B5}" dt="2023-11-07T11:42:30.957" v="3474" actId="14100"/>
          <ac:picMkLst>
            <pc:docMk/>
            <pc:sldMk cId="1850919078" sldId="293"/>
            <ac:picMk id="5" creationId="{3ABE4B7F-043C-36F8-0C01-971D4B11392E}"/>
          </ac:picMkLst>
        </pc:picChg>
      </pc:sldChg>
      <pc:sldChg chg="add del">
        <pc:chgData name="David Raybould" userId="58de97b01db5d815" providerId="LiveId" clId="{D140FE63-DFBF-4E10-BC34-89A8D2E437B5}" dt="2023-11-04T12:02:31.604" v="2420" actId="2696"/>
        <pc:sldMkLst>
          <pc:docMk/>
          <pc:sldMk cId="4125312404" sldId="293"/>
        </pc:sldMkLst>
      </pc:sldChg>
      <pc:sldChg chg="modSp add mod">
        <pc:chgData name="David Raybould" userId="58de97b01db5d815" providerId="LiveId" clId="{D140FE63-DFBF-4E10-BC34-89A8D2E437B5}" dt="2023-11-04T12:02:22.356" v="2419" actId="122"/>
        <pc:sldMkLst>
          <pc:docMk/>
          <pc:sldMk cId="3665169262" sldId="294"/>
        </pc:sldMkLst>
        <pc:spChg chg="mod">
          <ac:chgData name="David Raybould" userId="58de97b01db5d815" providerId="LiveId" clId="{D140FE63-DFBF-4E10-BC34-89A8D2E437B5}" dt="2023-11-04T12:02:22.356" v="2419" actId="122"/>
          <ac:spMkLst>
            <pc:docMk/>
            <pc:sldMk cId="3665169262" sldId="294"/>
            <ac:spMk id="5" creationId="{77048702-50DF-9E79-3EB5-5B98D4CCC0D5}"/>
          </ac:spMkLst>
        </pc:spChg>
      </pc:sldChg>
      <pc:sldChg chg="addSp modSp add mod">
        <pc:chgData name="David Raybould" userId="58de97b01db5d815" providerId="LiveId" clId="{D140FE63-DFBF-4E10-BC34-89A8D2E437B5}" dt="2023-11-07T12:30:29.109" v="3873" actId="1076"/>
        <pc:sldMkLst>
          <pc:docMk/>
          <pc:sldMk cId="1300598529" sldId="295"/>
        </pc:sldMkLst>
        <pc:spChg chg="mod">
          <ac:chgData name="David Raybould" userId="58de97b01db5d815" providerId="LiveId" clId="{D140FE63-DFBF-4E10-BC34-89A8D2E437B5}" dt="2023-11-07T11:43:13.973" v="3476"/>
          <ac:spMkLst>
            <pc:docMk/>
            <pc:sldMk cId="1300598529" sldId="295"/>
            <ac:spMk id="3" creationId="{583A30DE-9D7E-4224-2008-E7393EC5CC2A}"/>
          </ac:spMkLst>
        </pc:spChg>
        <pc:spChg chg="add mod">
          <ac:chgData name="David Raybould" userId="58de97b01db5d815" providerId="LiveId" clId="{D140FE63-DFBF-4E10-BC34-89A8D2E437B5}" dt="2023-11-07T12:30:29.109" v="3873" actId="1076"/>
          <ac:spMkLst>
            <pc:docMk/>
            <pc:sldMk cId="1300598529" sldId="295"/>
            <ac:spMk id="5" creationId="{FD5F53F7-BB14-55C5-2951-7D02A3BE0EB8}"/>
          </ac:spMkLst>
        </pc:spChg>
      </pc:sldChg>
      <pc:sldChg chg="addSp modSp add mod">
        <pc:chgData name="David Raybould" userId="58de97b01db5d815" providerId="LiveId" clId="{D140FE63-DFBF-4E10-BC34-89A8D2E437B5}" dt="2023-11-07T12:30:41.152" v="3874" actId="1076"/>
        <pc:sldMkLst>
          <pc:docMk/>
          <pc:sldMk cId="2342904518" sldId="296"/>
        </pc:sldMkLst>
        <pc:spChg chg="add mod">
          <ac:chgData name="David Raybould" userId="58de97b01db5d815" providerId="LiveId" clId="{D140FE63-DFBF-4E10-BC34-89A8D2E437B5}" dt="2023-11-07T12:30:41.152" v="3874" actId="1076"/>
          <ac:spMkLst>
            <pc:docMk/>
            <pc:sldMk cId="2342904518" sldId="296"/>
            <ac:spMk id="5" creationId="{D6C89F46-9047-CD31-4D18-AF174F301685}"/>
          </ac:spMkLst>
        </pc:spChg>
      </pc:sldChg>
      <pc:sldChg chg="addSp modSp add mod">
        <pc:chgData name="David Raybould" userId="58de97b01db5d815" providerId="LiveId" clId="{D140FE63-DFBF-4E10-BC34-89A8D2E437B5}" dt="2023-11-07T12:21:18.449" v="3793" actId="1076"/>
        <pc:sldMkLst>
          <pc:docMk/>
          <pc:sldMk cId="3151875653" sldId="297"/>
        </pc:sldMkLst>
        <pc:spChg chg="add mod">
          <ac:chgData name="David Raybould" userId="58de97b01db5d815" providerId="LiveId" clId="{D140FE63-DFBF-4E10-BC34-89A8D2E437B5}" dt="2023-11-07T12:21:18.449" v="3793" actId="1076"/>
          <ac:spMkLst>
            <pc:docMk/>
            <pc:sldMk cId="3151875653" sldId="297"/>
            <ac:spMk id="5" creationId="{98CE7D56-15DE-04AE-487A-9E090198F940}"/>
          </ac:spMkLst>
        </pc:spChg>
      </pc:sldChg>
      <pc:sldChg chg="add del">
        <pc:chgData name="David Raybould" userId="58de97b01db5d815" providerId="LiveId" clId="{D140FE63-DFBF-4E10-BC34-89A8D2E437B5}" dt="2023-11-07T12:21:40.436" v="3794" actId="47"/>
        <pc:sldMkLst>
          <pc:docMk/>
          <pc:sldMk cId="2568887982" sldId="298"/>
        </pc:sldMkLst>
      </pc:sldChg>
      <pc:sldChg chg="add del">
        <pc:chgData name="David Raybould" userId="58de97b01db5d815" providerId="LiveId" clId="{D140FE63-DFBF-4E10-BC34-89A8D2E437B5}" dt="2023-11-07T12:21:53.817" v="3795" actId="47"/>
        <pc:sldMkLst>
          <pc:docMk/>
          <pc:sldMk cId="3206246385" sldId="299"/>
        </pc:sldMkLst>
      </pc:sldChg>
      <pc:sldChg chg="add del">
        <pc:chgData name="David Raybould" userId="58de97b01db5d815" providerId="LiveId" clId="{D140FE63-DFBF-4E10-BC34-89A8D2E437B5}" dt="2023-11-07T12:21:53.817" v="3795" actId="47"/>
        <pc:sldMkLst>
          <pc:docMk/>
          <pc:sldMk cId="3150010837" sldId="300"/>
        </pc:sldMkLst>
      </pc:sldChg>
      <pc:sldChg chg="add del">
        <pc:chgData name="David Raybould" userId="58de97b01db5d815" providerId="LiveId" clId="{D140FE63-DFBF-4E10-BC34-89A8D2E437B5}" dt="2023-11-07T12:21:53.817" v="3795" actId="47"/>
        <pc:sldMkLst>
          <pc:docMk/>
          <pc:sldMk cId="3595175027" sldId="301"/>
        </pc:sldMkLst>
      </pc:sldChg>
      <pc:sldChg chg="addSp modSp add mod">
        <pc:chgData name="David Raybould" userId="58de97b01db5d815" providerId="LiveId" clId="{D140FE63-DFBF-4E10-BC34-89A8D2E437B5}" dt="2023-11-07T12:25:41.216" v="3851" actId="1076"/>
        <pc:sldMkLst>
          <pc:docMk/>
          <pc:sldMk cId="1154393942" sldId="302"/>
        </pc:sldMkLst>
        <pc:spChg chg="mod">
          <ac:chgData name="David Raybould" userId="58de97b01db5d815" providerId="LiveId" clId="{D140FE63-DFBF-4E10-BC34-89A8D2E437B5}" dt="2023-11-07T12:25:41.216" v="3851" actId="1076"/>
          <ac:spMkLst>
            <pc:docMk/>
            <pc:sldMk cId="1154393942" sldId="302"/>
            <ac:spMk id="5" creationId="{401656A3-5141-71E3-334B-BC98432C45E4}"/>
          </ac:spMkLst>
        </pc:spChg>
        <pc:picChg chg="add mod">
          <ac:chgData name="David Raybould" userId="58de97b01db5d815" providerId="LiveId" clId="{D140FE63-DFBF-4E10-BC34-89A8D2E437B5}" dt="2023-11-07T10:28:37.136" v="2468" actId="1076"/>
          <ac:picMkLst>
            <pc:docMk/>
            <pc:sldMk cId="1154393942" sldId="302"/>
            <ac:picMk id="7" creationId="{AEFA997B-EE12-D819-3B11-911C35B9F395}"/>
          </ac:picMkLst>
        </pc:picChg>
      </pc:sldChg>
      <pc:sldChg chg="addSp modSp add del mod ord">
        <pc:chgData name="David Raybould" userId="58de97b01db5d815" providerId="LiveId" clId="{D140FE63-DFBF-4E10-BC34-89A8D2E437B5}" dt="2023-11-07T10:20:43.897" v="2453" actId="2696"/>
        <pc:sldMkLst>
          <pc:docMk/>
          <pc:sldMk cId="2553776334" sldId="302"/>
        </pc:sldMkLst>
        <pc:spChg chg="mod">
          <ac:chgData name="David Raybould" userId="58de97b01db5d815" providerId="LiveId" clId="{D140FE63-DFBF-4E10-BC34-89A8D2E437B5}" dt="2023-11-07T10:19:36.767" v="2438" actId="1076"/>
          <ac:spMkLst>
            <pc:docMk/>
            <pc:sldMk cId="2553776334" sldId="302"/>
            <ac:spMk id="3" creationId="{583A30DE-9D7E-4224-2008-E7393EC5CC2A}"/>
          </ac:spMkLst>
        </pc:spChg>
        <pc:spChg chg="add mod">
          <ac:chgData name="David Raybould" userId="58de97b01db5d815" providerId="LiveId" clId="{D140FE63-DFBF-4E10-BC34-89A8D2E437B5}" dt="2023-11-07T10:20:27.700" v="2450" actId="6549"/>
          <ac:spMkLst>
            <pc:docMk/>
            <pc:sldMk cId="2553776334" sldId="302"/>
            <ac:spMk id="5" creationId="{401656A3-5141-71E3-334B-BC98432C45E4}"/>
          </ac:spMkLst>
        </pc:spChg>
      </pc:sldChg>
      <pc:sldChg chg="addSp modSp add mod">
        <pc:chgData name="David Raybould" userId="58de97b01db5d815" providerId="LiveId" clId="{D140FE63-DFBF-4E10-BC34-89A8D2E437B5}" dt="2023-11-07T12:28:09.810" v="3863" actId="1076"/>
        <pc:sldMkLst>
          <pc:docMk/>
          <pc:sldMk cId="349679577" sldId="303"/>
        </pc:sldMkLst>
        <pc:spChg chg="mod">
          <ac:chgData name="David Raybould" userId="58de97b01db5d815" providerId="LiveId" clId="{D140FE63-DFBF-4E10-BC34-89A8D2E437B5}" dt="2023-11-07T12:28:02.319" v="3862" actId="1076"/>
          <ac:spMkLst>
            <pc:docMk/>
            <pc:sldMk cId="349679577" sldId="303"/>
            <ac:spMk id="3" creationId="{583A30DE-9D7E-4224-2008-E7393EC5CC2A}"/>
          </ac:spMkLst>
        </pc:spChg>
        <pc:spChg chg="add mod">
          <ac:chgData name="David Raybould" userId="58de97b01db5d815" providerId="LiveId" clId="{D140FE63-DFBF-4E10-BC34-89A8D2E437B5}" dt="2023-11-07T12:28:09.810" v="3863" actId="1076"/>
          <ac:spMkLst>
            <pc:docMk/>
            <pc:sldMk cId="349679577" sldId="303"/>
            <ac:spMk id="5" creationId="{30E11EED-62C0-D964-54D3-1CF375351B68}"/>
          </ac:spMkLst>
        </pc:spChg>
      </pc:sldChg>
      <pc:sldChg chg="addSp modSp add mod">
        <pc:chgData name="David Raybould" userId="58de97b01db5d815" providerId="LiveId" clId="{D140FE63-DFBF-4E10-BC34-89A8D2E437B5}" dt="2023-11-07T12:28:34.998" v="3865" actId="1076"/>
        <pc:sldMkLst>
          <pc:docMk/>
          <pc:sldMk cId="1746492474" sldId="304"/>
        </pc:sldMkLst>
        <pc:spChg chg="add mod">
          <ac:chgData name="David Raybould" userId="58de97b01db5d815" providerId="LiveId" clId="{D140FE63-DFBF-4E10-BC34-89A8D2E437B5}" dt="2023-11-07T12:28:34.998" v="3865" actId="1076"/>
          <ac:spMkLst>
            <pc:docMk/>
            <pc:sldMk cId="1746492474" sldId="304"/>
            <ac:spMk id="6" creationId="{50C52861-ADB5-F467-CDBF-9F4AAE0EBFF5}"/>
          </ac:spMkLst>
        </pc:spChg>
      </pc:sldChg>
      <pc:sldChg chg="addSp modSp add mod ord">
        <pc:chgData name="David Raybould" userId="58de97b01db5d815" providerId="LiveId" clId="{D140FE63-DFBF-4E10-BC34-89A8D2E437B5}" dt="2023-11-07T12:28:24.161" v="3864" actId="1076"/>
        <pc:sldMkLst>
          <pc:docMk/>
          <pc:sldMk cId="3193211930" sldId="305"/>
        </pc:sldMkLst>
        <pc:spChg chg="add mod">
          <ac:chgData name="David Raybould" userId="58de97b01db5d815" providerId="LiveId" clId="{D140FE63-DFBF-4E10-BC34-89A8D2E437B5}" dt="2023-11-07T12:28:24.161" v="3864" actId="1076"/>
          <ac:spMkLst>
            <pc:docMk/>
            <pc:sldMk cId="3193211930" sldId="305"/>
            <ac:spMk id="6" creationId="{3140C02E-9504-5FE1-EFCC-DC1A72E7DD2B}"/>
          </ac:spMkLst>
        </pc:spChg>
      </pc:sldChg>
      <pc:sldChg chg="addSp modSp add mod">
        <pc:chgData name="David Raybould" userId="58de97b01db5d815" providerId="LiveId" clId="{D140FE63-DFBF-4E10-BC34-89A8D2E437B5}" dt="2023-11-07T12:28:44.980" v="3866" actId="1076"/>
        <pc:sldMkLst>
          <pc:docMk/>
          <pc:sldMk cId="1552936756" sldId="306"/>
        </pc:sldMkLst>
        <pc:spChg chg="mod">
          <ac:chgData name="David Raybould" userId="58de97b01db5d815" providerId="LiveId" clId="{D140FE63-DFBF-4E10-BC34-89A8D2E437B5}" dt="2023-11-07T10:40:41.910" v="2654" actId="20577"/>
          <ac:spMkLst>
            <pc:docMk/>
            <pc:sldMk cId="1552936756" sldId="306"/>
            <ac:spMk id="3" creationId="{583A30DE-9D7E-4224-2008-E7393EC5CC2A}"/>
          </ac:spMkLst>
        </pc:spChg>
        <pc:spChg chg="add mod">
          <ac:chgData name="David Raybould" userId="58de97b01db5d815" providerId="LiveId" clId="{D140FE63-DFBF-4E10-BC34-89A8D2E437B5}" dt="2023-11-07T12:28:44.980" v="3866" actId="1076"/>
          <ac:spMkLst>
            <pc:docMk/>
            <pc:sldMk cId="1552936756" sldId="306"/>
            <ac:spMk id="5" creationId="{D1E416A8-D1DC-2361-BE31-29CC55F081BF}"/>
          </ac:spMkLst>
        </pc:spChg>
      </pc:sldChg>
      <pc:sldChg chg="addSp modSp add mod">
        <pc:chgData name="David Raybould" userId="58de97b01db5d815" providerId="LiveId" clId="{D140FE63-DFBF-4E10-BC34-89A8D2E437B5}" dt="2023-11-07T12:28:59.323" v="3867" actId="1076"/>
        <pc:sldMkLst>
          <pc:docMk/>
          <pc:sldMk cId="1974443379" sldId="307"/>
        </pc:sldMkLst>
        <pc:spChg chg="mod">
          <ac:chgData name="David Raybould" userId="58de97b01db5d815" providerId="LiveId" clId="{D140FE63-DFBF-4E10-BC34-89A8D2E437B5}" dt="2023-11-07T10:47:57.631" v="2703" actId="1076"/>
          <ac:spMkLst>
            <pc:docMk/>
            <pc:sldMk cId="1974443379" sldId="307"/>
            <ac:spMk id="3" creationId="{583A30DE-9D7E-4224-2008-E7393EC5CC2A}"/>
          </ac:spMkLst>
        </pc:spChg>
        <pc:spChg chg="add mod">
          <ac:chgData name="David Raybould" userId="58de97b01db5d815" providerId="LiveId" clId="{D140FE63-DFBF-4E10-BC34-89A8D2E437B5}" dt="2023-11-07T12:28:59.323" v="3867" actId="1076"/>
          <ac:spMkLst>
            <pc:docMk/>
            <pc:sldMk cId="1974443379" sldId="307"/>
            <ac:spMk id="6" creationId="{A14B8E24-4EC4-DDD5-FD60-596CF8AA5EF6}"/>
          </ac:spMkLst>
        </pc:spChg>
      </pc:sldChg>
      <pc:sldChg chg="modSp add mod">
        <pc:chgData name="David Raybould" userId="58de97b01db5d815" providerId="LiveId" clId="{D140FE63-DFBF-4E10-BC34-89A8D2E437B5}" dt="2023-11-07T11:46:33.132" v="3521" actId="12"/>
        <pc:sldMkLst>
          <pc:docMk/>
          <pc:sldMk cId="760582059" sldId="308"/>
        </pc:sldMkLst>
        <pc:spChg chg="mod">
          <ac:chgData name="David Raybould" userId="58de97b01db5d815" providerId="LiveId" clId="{D140FE63-DFBF-4E10-BC34-89A8D2E437B5}" dt="2023-11-07T11:46:33.132" v="3521" actId="12"/>
          <ac:spMkLst>
            <pc:docMk/>
            <pc:sldMk cId="760582059" sldId="308"/>
            <ac:spMk id="5" creationId="{4912BC52-AEC3-3782-EEC9-DB4241CD8FC6}"/>
          </ac:spMkLst>
        </pc:spChg>
      </pc:sldChg>
      <pc:sldChg chg="addSp delSp modSp add mod">
        <pc:chgData name="David Raybould" userId="58de97b01db5d815" providerId="LiveId" clId="{D140FE63-DFBF-4E10-BC34-89A8D2E437B5}" dt="2023-11-07T11:46:53.993" v="3523" actId="1076"/>
        <pc:sldMkLst>
          <pc:docMk/>
          <pc:sldMk cId="688594635" sldId="309"/>
        </pc:sldMkLst>
        <pc:spChg chg="mod">
          <ac:chgData name="David Raybould" userId="58de97b01db5d815" providerId="LiveId" clId="{D140FE63-DFBF-4E10-BC34-89A8D2E437B5}" dt="2023-11-07T11:46:53.993" v="3523" actId="1076"/>
          <ac:spMkLst>
            <pc:docMk/>
            <pc:sldMk cId="688594635" sldId="309"/>
            <ac:spMk id="5" creationId="{4912BC52-AEC3-3782-EEC9-DB4241CD8FC6}"/>
          </ac:spMkLst>
        </pc:spChg>
        <pc:picChg chg="add del mod">
          <ac:chgData name="David Raybould" userId="58de97b01db5d815" providerId="LiveId" clId="{D140FE63-DFBF-4E10-BC34-89A8D2E437B5}" dt="2023-11-07T11:42:11.892" v="3468" actId="21"/>
          <ac:picMkLst>
            <pc:docMk/>
            <pc:sldMk cId="688594635" sldId="309"/>
            <ac:picMk id="7" creationId="{3E5ABE53-9D3C-3EEC-F823-089759FF054F}"/>
          </ac:picMkLst>
        </pc:picChg>
      </pc:sldChg>
      <pc:sldMasterChg chg="del delSldLayout">
        <pc:chgData name="David Raybould" userId="58de97b01db5d815" providerId="LiveId" clId="{D140FE63-DFBF-4E10-BC34-89A8D2E437B5}" dt="2023-10-27T11:55:56.262" v="9" actId="26606"/>
        <pc:sldMasterMkLst>
          <pc:docMk/>
          <pc:sldMasterMk cId="2684467813" sldId="2147483690"/>
        </pc:sldMasterMkLst>
        <pc:sldLayoutChg chg="del">
          <pc:chgData name="David Raybould" userId="58de97b01db5d815" providerId="LiveId" clId="{D140FE63-DFBF-4E10-BC34-89A8D2E437B5}" dt="2023-10-27T11:55:56.262" v="9" actId="26606"/>
          <pc:sldLayoutMkLst>
            <pc:docMk/>
            <pc:sldMasterMk cId="2684467813" sldId="2147483690"/>
            <pc:sldLayoutMk cId="434635391" sldId="2147483691"/>
          </pc:sldLayoutMkLst>
        </pc:sldLayoutChg>
        <pc:sldLayoutChg chg="del">
          <pc:chgData name="David Raybould" userId="58de97b01db5d815" providerId="LiveId" clId="{D140FE63-DFBF-4E10-BC34-89A8D2E437B5}" dt="2023-10-27T11:55:56.262" v="9" actId="26606"/>
          <pc:sldLayoutMkLst>
            <pc:docMk/>
            <pc:sldMasterMk cId="2684467813" sldId="2147483690"/>
            <pc:sldLayoutMk cId="3626880543" sldId="2147483692"/>
          </pc:sldLayoutMkLst>
        </pc:sldLayoutChg>
        <pc:sldLayoutChg chg="del">
          <pc:chgData name="David Raybould" userId="58de97b01db5d815" providerId="LiveId" clId="{D140FE63-DFBF-4E10-BC34-89A8D2E437B5}" dt="2023-10-27T11:55:56.262" v="9" actId="26606"/>
          <pc:sldLayoutMkLst>
            <pc:docMk/>
            <pc:sldMasterMk cId="2684467813" sldId="2147483690"/>
            <pc:sldLayoutMk cId="1313002608" sldId="2147483693"/>
          </pc:sldLayoutMkLst>
        </pc:sldLayoutChg>
        <pc:sldLayoutChg chg="del">
          <pc:chgData name="David Raybould" userId="58de97b01db5d815" providerId="LiveId" clId="{D140FE63-DFBF-4E10-BC34-89A8D2E437B5}" dt="2023-10-27T11:55:56.262" v="9" actId="26606"/>
          <pc:sldLayoutMkLst>
            <pc:docMk/>
            <pc:sldMasterMk cId="2684467813" sldId="2147483690"/>
            <pc:sldLayoutMk cId="1803651367" sldId="2147483694"/>
          </pc:sldLayoutMkLst>
        </pc:sldLayoutChg>
        <pc:sldLayoutChg chg="del">
          <pc:chgData name="David Raybould" userId="58de97b01db5d815" providerId="LiveId" clId="{D140FE63-DFBF-4E10-BC34-89A8D2E437B5}" dt="2023-10-27T11:55:56.262" v="9" actId="26606"/>
          <pc:sldLayoutMkLst>
            <pc:docMk/>
            <pc:sldMasterMk cId="2684467813" sldId="2147483690"/>
            <pc:sldLayoutMk cId="2002798320" sldId="2147483695"/>
          </pc:sldLayoutMkLst>
        </pc:sldLayoutChg>
        <pc:sldLayoutChg chg="del">
          <pc:chgData name="David Raybould" userId="58de97b01db5d815" providerId="LiveId" clId="{D140FE63-DFBF-4E10-BC34-89A8D2E437B5}" dt="2023-10-27T11:55:56.262" v="9" actId="26606"/>
          <pc:sldLayoutMkLst>
            <pc:docMk/>
            <pc:sldMasterMk cId="2684467813" sldId="2147483690"/>
            <pc:sldLayoutMk cId="474007040" sldId="2147483696"/>
          </pc:sldLayoutMkLst>
        </pc:sldLayoutChg>
        <pc:sldLayoutChg chg="del">
          <pc:chgData name="David Raybould" userId="58de97b01db5d815" providerId="LiveId" clId="{D140FE63-DFBF-4E10-BC34-89A8D2E437B5}" dt="2023-10-27T11:55:56.262" v="9" actId="26606"/>
          <pc:sldLayoutMkLst>
            <pc:docMk/>
            <pc:sldMasterMk cId="2684467813" sldId="2147483690"/>
            <pc:sldLayoutMk cId="2056194180" sldId="2147483697"/>
          </pc:sldLayoutMkLst>
        </pc:sldLayoutChg>
        <pc:sldLayoutChg chg="del">
          <pc:chgData name="David Raybould" userId="58de97b01db5d815" providerId="LiveId" clId="{D140FE63-DFBF-4E10-BC34-89A8D2E437B5}" dt="2023-10-27T11:55:56.262" v="9" actId="26606"/>
          <pc:sldLayoutMkLst>
            <pc:docMk/>
            <pc:sldMasterMk cId="2684467813" sldId="2147483690"/>
            <pc:sldLayoutMk cId="3269444975" sldId="2147483698"/>
          </pc:sldLayoutMkLst>
        </pc:sldLayoutChg>
        <pc:sldLayoutChg chg="del">
          <pc:chgData name="David Raybould" userId="58de97b01db5d815" providerId="LiveId" clId="{D140FE63-DFBF-4E10-BC34-89A8D2E437B5}" dt="2023-10-27T11:55:56.262" v="9" actId="26606"/>
          <pc:sldLayoutMkLst>
            <pc:docMk/>
            <pc:sldMasterMk cId="2684467813" sldId="2147483690"/>
            <pc:sldLayoutMk cId="4200039814" sldId="2147483699"/>
          </pc:sldLayoutMkLst>
        </pc:sldLayoutChg>
        <pc:sldLayoutChg chg="del">
          <pc:chgData name="David Raybould" userId="58de97b01db5d815" providerId="LiveId" clId="{D140FE63-DFBF-4E10-BC34-89A8D2E437B5}" dt="2023-10-27T11:55:56.262" v="9" actId="26606"/>
          <pc:sldLayoutMkLst>
            <pc:docMk/>
            <pc:sldMasterMk cId="2684467813" sldId="2147483690"/>
            <pc:sldLayoutMk cId="1425551379" sldId="2147483700"/>
          </pc:sldLayoutMkLst>
        </pc:sldLayoutChg>
        <pc:sldLayoutChg chg="del">
          <pc:chgData name="David Raybould" userId="58de97b01db5d815" providerId="LiveId" clId="{D140FE63-DFBF-4E10-BC34-89A8D2E437B5}" dt="2023-10-27T11:55:56.262" v="9" actId="26606"/>
          <pc:sldLayoutMkLst>
            <pc:docMk/>
            <pc:sldMasterMk cId="2684467813" sldId="2147483690"/>
            <pc:sldLayoutMk cId="3244341542" sldId="2147483701"/>
          </pc:sldLayoutMkLst>
        </pc:sldLayoutChg>
      </pc:sldMasterChg>
      <pc:sldMasterChg chg="modSp add addSldLayout modSldLayout">
        <pc:chgData name="David Raybould" userId="58de97b01db5d815" providerId="LiveId" clId="{D140FE63-DFBF-4E10-BC34-89A8D2E437B5}" dt="2023-10-27T12:06:34.487" v="160"/>
        <pc:sldMasterMkLst>
          <pc:docMk/>
          <pc:sldMasterMk cId="3027349543" sldId="2147483728"/>
        </pc:sldMasterMkLst>
        <pc:spChg chg="mod">
          <ac:chgData name="David Raybould" userId="58de97b01db5d815" providerId="LiveId" clId="{D140FE63-DFBF-4E10-BC34-89A8D2E437B5}" dt="2023-10-27T12:06:34.487" v="160"/>
          <ac:spMkLst>
            <pc:docMk/>
            <pc:sldMasterMk cId="3027349543" sldId="2147483728"/>
            <ac:spMk id="2" creationId="{9AFBD2E1-C16B-4996-869C-DD03823A80A4}"/>
          </ac:spMkLst>
        </pc:spChg>
        <pc:spChg chg="mod">
          <ac:chgData name="David Raybould" userId="58de97b01db5d815" providerId="LiveId" clId="{D140FE63-DFBF-4E10-BC34-89A8D2E437B5}" dt="2023-10-27T12:06:34.487" v="160"/>
          <ac:spMkLst>
            <pc:docMk/>
            <pc:sldMasterMk cId="3027349543" sldId="2147483728"/>
            <ac:spMk id="3" creationId="{A844DB6A-ED8E-4755-BC7A-B7AA65244231}"/>
          </ac:spMkLst>
        </pc:spChg>
        <pc:spChg chg="mod">
          <ac:chgData name="David Raybould" userId="58de97b01db5d815" providerId="LiveId" clId="{D140FE63-DFBF-4E10-BC34-89A8D2E437B5}" dt="2023-10-27T12:06:34.487" v="160"/>
          <ac:spMkLst>
            <pc:docMk/>
            <pc:sldMasterMk cId="3027349543" sldId="2147483728"/>
            <ac:spMk id="4" creationId="{6FF5CE27-B558-4B88-ACE3-B70423127730}"/>
          </ac:spMkLst>
        </pc:spChg>
        <pc:spChg chg="mod">
          <ac:chgData name="David Raybould" userId="58de97b01db5d815" providerId="LiveId" clId="{D140FE63-DFBF-4E10-BC34-89A8D2E437B5}" dt="2023-10-27T12:06:34.487" v="160"/>
          <ac:spMkLst>
            <pc:docMk/>
            <pc:sldMasterMk cId="3027349543" sldId="2147483728"/>
            <ac:spMk id="5" creationId="{4ACE5D61-F203-4F00-9CF1-AB0AE4937006}"/>
          </ac:spMkLst>
        </pc:spChg>
        <pc:spChg chg="mod">
          <ac:chgData name="David Raybould" userId="58de97b01db5d815" providerId="LiveId" clId="{D140FE63-DFBF-4E10-BC34-89A8D2E437B5}" dt="2023-10-27T12:06:34.487" v="160"/>
          <ac:spMkLst>
            <pc:docMk/>
            <pc:sldMasterMk cId="3027349543" sldId="2147483728"/>
            <ac:spMk id="6" creationId="{39FF38BD-5F38-4F6E-B5DD-EB1AF06002E2}"/>
          </ac:spMkLst>
        </pc:spChg>
        <pc:picChg chg="mod">
          <ac:chgData name="David Raybould" userId="58de97b01db5d815" providerId="LiveId" clId="{D140FE63-DFBF-4E10-BC34-89A8D2E437B5}" dt="2023-10-27T12:06:34.487" v="160"/>
          <ac:picMkLst>
            <pc:docMk/>
            <pc:sldMasterMk cId="3027349543" sldId="2147483728"/>
            <ac:picMk id="10" creationId="{DEB2E8C4-C3E7-4048-A43D-9859510CFA98}"/>
          </ac:picMkLst>
        </pc:picChg>
        <pc:inkChg chg="mod">
          <ac:chgData name="David Raybould" userId="58de97b01db5d815" providerId="LiveId" clId="{D140FE63-DFBF-4E10-BC34-89A8D2E437B5}" dt="2023-10-27T12:06:34.487" v="160"/>
          <ac:inkMkLst>
            <pc:docMk/>
            <pc:sldMasterMk cId="3027349543" sldId="2147483728"/>
            <ac:inkMk id="18" creationId="{24D29CCB-7956-4E3E-8880-304085F04BF4}"/>
          </ac:inkMkLst>
        </pc:inkChg>
        <pc:sldLayoutChg chg="modSp add">
          <pc:chgData name="David Raybould" userId="58de97b01db5d815" providerId="LiveId" clId="{D140FE63-DFBF-4E10-BC34-89A8D2E437B5}" dt="2023-10-27T12:06:34.487" v="160"/>
          <pc:sldLayoutMkLst>
            <pc:docMk/>
            <pc:sldMasterMk cId="3027349543" sldId="2147483728"/>
            <pc:sldLayoutMk cId="4239905644" sldId="2147483717"/>
          </pc:sldLayoutMkLst>
          <pc:spChg chg="mod">
            <ac:chgData name="David Raybould" userId="58de97b01db5d815" providerId="LiveId" clId="{D140FE63-DFBF-4E10-BC34-89A8D2E437B5}" dt="2023-10-27T12:06:34.487" v="160"/>
            <ac:spMkLst>
              <pc:docMk/>
              <pc:sldMasterMk cId="3027349543" sldId="2147483728"/>
              <pc:sldLayoutMk cId="4239905644" sldId="2147483717"/>
              <ac:spMk id="2" creationId="{8EEE56D6-F195-48D7-978E-7EE16D430469}"/>
            </ac:spMkLst>
          </pc:spChg>
          <pc:spChg chg="mod">
            <ac:chgData name="David Raybould" userId="58de97b01db5d815" providerId="LiveId" clId="{D140FE63-DFBF-4E10-BC34-89A8D2E437B5}" dt="2023-10-27T12:06:34.487" v="160"/>
            <ac:spMkLst>
              <pc:docMk/>
              <pc:sldMasterMk cId="3027349543" sldId="2147483728"/>
              <pc:sldLayoutMk cId="4239905644" sldId="2147483717"/>
              <ac:spMk id="3" creationId="{10A72F42-5C88-4F7D-803B-C371B570D784}"/>
            </ac:spMkLst>
          </pc:spChg>
        </pc:sldLayoutChg>
        <pc:sldLayoutChg chg="modSp add">
          <pc:chgData name="David Raybould" userId="58de97b01db5d815" providerId="LiveId" clId="{D140FE63-DFBF-4E10-BC34-89A8D2E437B5}" dt="2023-10-27T12:06:34.487" v="160"/>
          <pc:sldLayoutMkLst>
            <pc:docMk/>
            <pc:sldMasterMk cId="3027349543" sldId="2147483728"/>
            <pc:sldLayoutMk cId="3138949731" sldId="2147483718"/>
          </pc:sldLayoutMkLst>
          <pc:spChg chg="mod">
            <ac:chgData name="David Raybould" userId="58de97b01db5d815" providerId="LiveId" clId="{D140FE63-DFBF-4E10-BC34-89A8D2E437B5}" dt="2023-10-27T12:06:34.487" v="160"/>
            <ac:spMkLst>
              <pc:docMk/>
              <pc:sldMasterMk cId="3027349543" sldId="2147483728"/>
              <pc:sldLayoutMk cId="3138949731" sldId="2147483718"/>
              <ac:spMk id="4" creationId="{46A2DA5B-9862-4A23-8FEC-5C1ABC2EEF1B}"/>
            </ac:spMkLst>
          </pc:spChg>
          <pc:spChg chg="mod">
            <ac:chgData name="David Raybould" userId="58de97b01db5d815" providerId="LiveId" clId="{D140FE63-DFBF-4E10-BC34-89A8D2E437B5}" dt="2023-10-27T12:06:34.487" v="160"/>
            <ac:spMkLst>
              <pc:docMk/>
              <pc:sldMasterMk cId="3027349543" sldId="2147483728"/>
              <pc:sldLayoutMk cId="3138949731" sldId="2147483718"/>
              <ac:spMk id="5" creationId="{C63D9A4B-0DA7-46BB-9DCE-3F26075C44C6}"/>
            </ac:spMkLst>
          </pc:spChg>
          <pc:spChg chg="mod">
            <ac:chgData name="David Raybould" userId="58de97b01db5d815" providerId="LiveId" clId="{D140FE63-DFBF-4E10-BC34-89A8D2E437B5}" dt="2023-10-27T12:06:34.487" v="160"/>
            <ac:spMkLst>
              <pc:docMk/>
              <pc:sldMasterMk cId="3027349543" sldId="2147483728"/>
              <pc:sldLayoutMk cId="3138949731" sldId="2147483718"/>
              <ac:spMk id="6" creationId="{EE6A7C47-81AC-431C-A7C3-2BC71AD14417}"/>
            </ac:spMkLst>
          </pc:spChg>
        </pc:sldLayoutChg>
        <pc:sldLayoutChg chg="modSp add">
          <pc:chgData name="David Raybould" userId="58de97b01db5d815" providerId="LiveId" clId="{D140FE63-DFBF-4E10-BC34-89A8D2E437B5}" dt="2023-10-27T12:06:34.487" v="160"/>
          <pc:sldLayoutMkLst>
            <pc:docMk/>
            <pc:sldMasterMk cId="3027349543" sldId="2147483728"/>
            <pc:sldLayoutMk cId="3295873189" sldId="2147483719"/>
          </pc:sldLayoutMkLst>
          <pc:spChg chg="mod">
            <ac:chgData name="David Raybould" userId="58de97b01db5d815" providerId="LiveId" clId="{D140FE63-DFBF-4E10-BC34-89A8D2E437B5}" dt="2023-10-27T12:06:34.487" v="160"/>
            <ac:spMkLst>
              <pc:docMk/>
              <pc:sldMasterMk cId="3027349543" sldId="2147483728"/>
              <pc:sldLayoutMk cId="3295873189" sldId="2147483719"/>
              <ac:spMk id="2" creationId="{7CBD2E47-4DC7-46C4-9407-FA4CF7E0AAE3}"/>
            </ac:spMkLst>
          </pc:spChg>
          <pc:spChg chg="mod">
            <ac:chgData name="David Raybould" userId="58de97b01db5d815" providerId="LiveId" clId="{D140FE63-DFBF-4E10-BC34-89A8D2E437B5}" dt="2023-10-27T12:06:34.487" v="160"/>
            <ac:spMkLst>
              <pc:docMk/>
              <pc:sldMasterMk cId="3027349543" sldId="2147483728"/>
              <pc:sldLayoutMk cId="3295873189" sldId="2147483719"/>
              <ac:spMk id="3" creationId="{6BF7B502-122E-4177-A408-FC436A254215}"/>
            </ac:spMkLst>
          </pc:spChg>
        </pc:sldLayoutChg>
        <pc:sldLayoutChg chg="modSp add">
          <pc:chgData name="David Raybould" userId="58de97b01db5d815" providerId="LiveId" clId="{D140FE63-DFBF-4E10-BC34-89A8D2E437B5}" dt="2023-10-27T12:06:34.487" v="160"/>
          <pc:sldLayoutMkLst>
            <pc:docMk/>
            <pc:sldMasterMk cId="3027349543" sldId="2147483728"/>
            <pc:sldLayoutMk cId="3033544152" sldId="2147483720"/>
          </pc:sldLayoutMkLst>
          <pc:spChg chg="mod">
            <ac:chgData name="David Raybould" userId="58de97b01db5d815" providerId="LiveId" clId="{D140FE63-DFBF-4E10-BC34-89A8D2E437B5}" dt="2023-10-27T12:06:34.487" v="160"/>
            <ac:spMkLst>
              <pc:docMk/>
              <pc:sldMasterMk cId="3027349543" sldId="2147483728"/>
              <pc:sldLayoutMk cId="3033544152" sldId="2147483720"/>
              <ac:spMk id="3" creationId="{E77021AC-6D8D-4D24-8B01-8AE8F41BE4B8}"/>
            </ac:spMkLst>
          </pc:spChg>
          <pc:spChg chg="mod">
            <ac:chgData name="David Raybould" userId="58de97b01db5d815" providerId="LiveId" clId="{D140FE63-DFBF-4E10-BC34-89A8D2E437B5}" dt="2023-10-27T12:06:34.487" v="160"/>
            <ac:spMkLst>
              <pc:docMk/>
              <pc:sldMasterMk cId="3027349543" sldId="2147483728"/>
              <pc:sldLayoutMk cId="3033544152" sldId="2147483720"/>
              <ac:spMk id="4" creationId="{E8E7F49C-3DB3-40B7-89B3-E3BC32FC110F}"/>
            </ac:spMkLst>
          </pc:spChg>
        </pc:sldLayoutChg>
        <pc:sldLayoutChg chg="modSp add">
          <pc:chgData name="David Raybould" userId="58de97b01db5d815" providerId="LiveId" clId="{D140FE63-DFBF-4E10-BC34-89A8D2E437B5}" dt="2023-10-27T12:06:34.487" v="160"/>
          <pc:sldLayoutMkLst>
            <pc:docMk/>
            <pc:sldMasterMk cId="3027349543" sldId="2147483728"/>
            <pc:sldLayoutMk cId="1817126659" sldId="2147483721"/>
          </pc:sldLayoutMkLst>
          <pc:spChg chg="mod">
            <ac:chgData name="David Raybould" userId="58de97b01db5d815" providerId="LiveId" clId="{D140FE63-DFBF-4E10-BC34-89A8D2E437B5}" dt="2023-10-27T12:06:34.487" v="160"/>
            <ac:spMkLst>
              <pc:docMk/>
              <pc:sldMasterMk cId="3027349543" sldId="2147483728"/>
              <pc:sldLayoutMk cId="1817126659" sldId="2147483721"/>
              <ac:spMk id="3" creationId="{1E73A4FB-9EF5-4D6C-A275-2DE1077A29E7}"/>
            </ac:spMkLst>
          </pc:spChg>
          <pc:spChg chg="mod">
            <ac:chgData name="David Raybould" userId="58de97b01db5d815" providerId="LiveId" clId="{D140FE63-DFBF-4E10-BC34-89A8D2E437B5}" dt="2023-10-27T12:06:34.487" v="160"/>
            <ac:spMkLst>
              <pc:docMk/>
              <pc:sldMasterMk cId="3027349543" sldId="2147483728"/>
              <pc:sldLayoutMk cId="1817126659" sldId="2147483721"/>
              <ac:spMk id="4" creationId="{BDC9972A-4D34-4A9F-84EB-8D64A703B56C}"/>
            </ac:spMkLst>
          </pc:spChg>
          <pc:spChg chg="mod">
            <ac:chgData name="David Raybould" userId="58de97b01db5d815" providerId="LiveId" clId="{D140FE63-DFBF-4E10-BC34-89A8D2E437B5}" dt="2023-10-27T12:06:34.487" v="160"/>
            <ac:spMkLst>
              <pc:docMk/>
              <pc:sldMasterMk cId="3027349543" sldId="2147483728"/>
              <pc:sldLayoutMk cId="1817126659" sldId="2147483721"/>
              <ac:spMk id="5" creationId="{CDBBDDE3-C8D7-4600-8259-24E1F8118A41}"/>
            </ac:spMkLst>
          </pc:spChg>
          <pc:spChg chg="mod">
            <ac:chgData name="David Raybould" userId="58de97b01db5d815" providerId="LiveId" clId="{D140FE63-DFBF-4E10-BC34-89A8D2E437B5}" dt="2023-10-27T12:06:34.487" v="160"/>
            <ac:spMkLst>
              <pc:docMk/>
              <pc:sldMasterMk cId="3027349543" sldId="2147483728"/>
              <pc:sldLayoutMk cId="1817126659" sldId="2147483721"/>
              <ac:spMk id="6" creationId="{B4649FFF-44C7-4256-AFE1-C5457C7AB501}"/>
            </ac:spMkLst>
          </pc:spChg>
        </pc:sldLayoutChg>
        <pc:sldLayoutChg chg="add">
          <pc:chgData name="David Raybould" userId="58de97b01db5d815" providerId="LiveId" clId="{D140FE63-DFBF-4E10-BC34-89A8D2E437B5}" dt="2023-10-27T11:55:56.262" v="9" actId="26606"/>
          <pc:sldLayoutMkLst>
            <pc:docMk/>
            <pc:sldMasterMk cId="3027349543" sldId="2147483728"/>
            <pc:sldLayoutMk cId="3677759471" sldId="2147483722"/>
          </pc:sldLayoutMkLst>
        </pc:sldLayoutChg>
        <pc:sldLayoutChg chg="modSp add">
          <pc:chgData name="David Raybould" userId="58de97b01db5d815" providerId="LiveId" clId="{D140FE63-DFBF-4E10-BC34-89A8D2E437B5}" dt="2023-10-27T12:06:34.487" v="160"/>
          <pc:sldLayoutMkLst>
            <pc:docMk/>
            <pc:sldMasterMk cId="3027349543" sldId="2147483728"/>
            <pc:sldLayoutMk cId="523761873" sldId="2147483723"/>
          </pc:sldLayoutMkLst>
          <pc:spChg chg="mod">
            <ac:chgData name="David Raybould" userId="58de97b01db5d815" providerId="LiveId" clId="{D140FE63-DFBF-4E10-BC34-89A8D2E437B5}" dt="2023-10-27T12:06:34.487" v="160"/>
            <ac:spMkLst>
              <pc:docMk/>
              <pc:sldMasterMk cId="3027349543" sldId="2147483728"/>
              <pc:sldLayoutMk cId="523761873" sldId="2147483723"/>
              <ac:spMk id="2" creationId="{968E4801-B0C7-4458-B413-24D6E68FAA57}"/>
            </ac:spMkLst>
          </pc:spChg>
          <pc:spChg chg="mod">
            <ac:chgData name="David Raybould" userId="58de97b01db5d815" providerId="LiveId" clId="{D140FE63-DFBF-4E10-BC34-89A8D2E437B5}" dt="2023-10-27T12:06:34.487" v="160"/>
            <ac:spMkLst>
              <pc:docMk/>
              <pc:sldMasterMk cId="3027349543" sldId="2147483728"/>
              <pc:sldLayoutMk cId="523761873" sldId="2147483723"/>
              <ac:spMk id="3" creationId="{A2FA0C76-733A-488A-89FB-7D04FD64BD68}"/>
            </ac:spMkLst>
          </pc:spChg>
          <pc:spChg chg="mod">
            <ac:chgData name="David Raybould" userId="58de97b01db5d815" providerId="LiveId" clId="{D140FE63-DFBF-4E10-BC34-89A8D2E437B5}" dt="2023-10-27T12:06:34.487" v="160"/>
            <ac:spMkLst>
              <pc:docMk/>
              <pc:sldMasterMk cId="3027349543" sldId="2147483728"/>
              <pc:sldLayoutMk cId="523761873" sldId="2147483723"/>
              <ac:spMk id="4" creationId="{CD45B9DE-016A-4B31-BB52-99C76E28B4B9}"/>
            </ac:spMkLst>
          </pc:spChg>
        </pc:sldLayoutChg>
        <pc:sldLayoutChg chg="modSp add">
          <pc:chgData name="David Raybould" userId="58de97b01db5d815" providerId="LiveId" clId="{D140FE63-DFBF-4E10-BC34-89A8D2E437B5}" dt="2023-10-27T12:06:34.487" v="160"/>
          <pc:sldLayoutMkLst>
            <pc:docMk/>
            <pc:sldMasterMk cId="3027349543" sldId="2147483728"/>
            <pc:sldLayoutMk cId="182721869" sldId="2147483724"/>
          </pc:sldLayoutMkLst>
          <pc:spChg chg="mod">
            <ac:chgData name="David Raybould" userId="58de97b01db5d815" providerId="LiveId" clId="{D140FE63-DFBF-4E10-BC34-89A8D2E437B5}" dt="2023-10-27T12:06:34.487" v="160"/>
            <ac:spMkLst>
              <pc:docMk/>
              <pc:sldMasterMk cId="3027349543" sldId="2147483728"/>
              <pc:sldLayoutMk cId="182721869" sldId="2147483724"/>
              <ac:spMk id="2" creationId="{EFF0EB4E-D4BB-4C86-A820-63474E5A4086}"/>
            </ac:spMkLst>
          </pc:spChg>
          <pc:spChg chg="mod">
            <ac:chgData name="David Raybould" userId="58de97b01db5d815" providerId="LiveId" clId="{D140FE63-DFBF-4E10-BC34-89A8D2E437B5}" dt="2023-10-27T12:06:34.487" v="160"/>
            <ac:spMkLst>
              <pc:docMk/>
              <pc:sldMasterMk cId="3027349543" sldId="2147483728"/>
              <pc:sldLayoutMk cId="182721869" sldId="2147483724"/>
              <ac:spMk id="3" creationId="{54FA99A1-8FAF-415D-A399-1B2C2A0F2300}"/>
            </ac:spMkLst>
          </pc:spChg>
          <pc:spChg chg="mod">
            <ac:chgData name="David Raybould" userId="58de97b01db5d815" providerId="LiveId" clId="{D140FE63-DFBF-4E10-BC34-89A8D2E437B5}" dt="2023-10-27T12:06:34.487" v="160"/>
            <ac:spMkLst>
              <pc:docMk/>
              <pc:sldMasterMk cId="3027349543" sldId="2147483728"/>
              <pc:sldLayoutMk cId="182721869" sldId="2147483724"/>
              <ac:spMk id="4" creationId="{84A15BEE-9915-4637-85A2-2AF2872C72BC}"/>
            </ac:spMkLst>
          </pc:spChg>
        </pc:sldLayoutChg>
        <pc:sldLayoutChg chg="modSp add">
          <pc:chgData name="David Raybould" userId="58de97b01db5d815" providerId="LiveId" clId="{D140FE63-DFBF-4E10-BC34-89A8D2E437B5}" dt="2023-10-27T12:06:34.487" v="160"/>
          <pc:sldLayoutMkLst>
            <pc:docMk/>
            <pc:sldMasterMk cId="3027349543" sldId="2147483728"/>
            <pc:sldLayoutMk cId="3527994988" sldId="2147483725"/>
          </pc:sldLayoutMkLst>
          <pc:spChg chg="mod">
            <ac:chgData name="David Raybould" userId="58de97b01db5d815" providerId="LiveId" clId="{D140FE63-DFBF-4E10-BC34-89A8D2E437B5}" dt="2023-10-27T12:06:34.487" v="160"/>
            <ac:spMkLst>
              <pc:docMk/>
              <pc:sldMasterMk cId="3027349543" sldId="2147483728"/>
              <pc:sldLayoutMk cId="3527994988" sldId="2147483725"/>
              <ac:spMk id="3" creationId="{BF0171A2-02C1-4543-8B6B-FCF7E69712DF}"/>
            </ac:spMkLst>
          </pc:spChg>
        </pc:sldLayoutChg>
        <pc:sldLayoutChg chg="modSp add">
          <pc:chgData name="David Raybould" userId="58de97b01db5d815" providerId="LiveId" clId="{D140FE63-DFBF-4E10-BC34-89A8D2E437B5}" dt="2023-10-27T12:06:34.487" v="160"/>
          <pc:sldLayoutMkLst>
            <pc:docMk/>
            <pc:sldMasterMk cId="3027349543" sldId="2147483728"/>
            <pc:sldLayoutMk cId="247758577" sldId="2147483726"/>
          </pc:sldLayoutMkLst>
          <pc:spChg chg="mod">
            <ac:chgData name="David Raybould" userId="58de97b01db5d815" providerId="LiveId" clId="{D140FE63-DFBF-4E10-BC34-89A8D2E437B5}" dt="2023-10-27T12:06:34.487" v="160"/>
            <ac:spMkLst>
              <pc:docMk/>
              <pc:sldMasterMk cId="3027349543" sldId="2147483728"/>
              <pc:sldLayoutMk cId="247758577" sldId="2147483726"/>
              <ac:spMk id="2" creationId="{ACEB41C5-3638-439D-BA61-4DAA142226E8}"/>
            </ac:spMkLst>
          </pc:spChg>
          <pc:spChg chg="mod">
            <ac:chgData name="David Raybould" userId="58de97b01db5d815" providerId="LiveId" clId="{D140FE63-DFBF-4E10-BC34-89A8D2E437B5}" dt="2023-10-27T12:06:34.487" v="160"/>
            <ac:spMkLst>
              <pc:docMk/>
              <pc:sldMasterMk cId="3027349543" sldId="2147483728"/>
              <pc:sldLayoutMk cId="247758577" sldId="2147483726"/>
              <ac:spMk id="3" creationId="{E99B91A0-A376-483C-926E-189F376E5520}"/>
            </ac:spMkLst>
          </pc:spChg>
        </pc:sldLayoutChg>
        <pc:sldLayoutChg chg="add">
          <pc:chgData name="David Raybould" userId="58de97b01db5d815" providerId="LiveId" clId="{D140FE63-DFBF-4E10-BC34-89A8D2E437B5}" dt="2023-10-27T11:55:56.262" v="9" actId="26606"/>
          <pc:sldLayoutMkLst>
            <pc:docMk/>
            <pc:sldMasterMk cId="3027349543" sldId="2147483728"/>
            <pc:sldLayoutMk cId="2569208179" sldId="2147483727"/>
          </pc:sldLayoutMkLst>
        </pc:sldLayoutChg>
      </pc:sldMaster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9-21T21:29:10.219"/>
    </inkml:context>
    <inkml:brush xml:id="br0">
      <inkml:brushProperty name="width" value="0.05" units="cm"/>
      <inkml:brushProperty name="height" value="0.05" units="cm"/>
    </inkml:brush>
  </inkml:definitions>
  <inkml:trace contextRef="#ctx0" brushRef="#br0">1 0 32</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E56D6-F195-48D7-978E-7EE16D430469}"/>
              </a:ext>
            </a:extLst>
          </p:cNvPr>
          <p:cNvSpPr>
            <a:spLocks noGrp="1"/>
          </p:cNvSpPr>
          <p:nvPr>
            <p:ph type="ctrTitle"/>
          </p:nvPr>
        </p:nvSpPr>
        <p:spPr>
          <a:xfrm>
            <a:off x="1756945" y="1104900"/>
            <a:ext cx="8376515" cy="3120504"/>
          </a:xfrm>
        </p:spPr>
        <p:txBody>
          <a:bodyPr anchor="b">
            <a:normAutofit/>
          </a:bodyPr>
          <a:lstStyle>
            <a:lvl1pPr algn="ctr">
              <a:lnSpc>
                <a:spcPct val="110000"/>
              </a:lnSpc>
              <a:defRPr sz="21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0A72F42-5C88-4F7D-803B-C371B570D784}"/>
              </a:ext>
            </a:extLst>
          </p:cNvPr>
          <p:cNvSpPr>
            <a:spLocks noGrp="1"/>
          </p:cNvSpPr>
          <p:nvPr>
            <p:ph type="subTitle" idx="1"/>
          </p:nvPr>
        </p:nvSpPr>
        <p:spPr>
          <a:xfrm>
            <a:off x="2908039" y="4442387"/>
            <a:ext cx="6074328" cy="984023"/>
          </a:xfrm>
        </p:spPr>
        <p:txBody>
          <a:bodyPr>
            <a:normAutofit/>
          </a:bodyPr>
          <a:lstStyle>
            <a:lvl1pPr marL="0" indent="0" algn="ctr">
              <a:lnSpc>
                <a:spcPct val="100000"/>
              </a:lnSpc>
              <a:buNone/>
              <a:defRPr sz="1500" i="0" spc="120" baseline="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A0384F3-2D6A-49F6-8F79-F3955E90484E}"/>
              </a:ext>
            </a:extLst>
          </p:cNvPr>
          <p:cNvSpPr>
            <a:spLocks noGrp="1"/>
          </p:cNvSpPr>
          <p:nvPr>
            <p:ph type="dt" sz="half" idx="10"/>
          </p:nvPr>
        </p:nvSpPr>
        <p:spPr/>
        <p:txBody>
          <a:bodyPr/>
          <a:lstStyle/>
          <a:p>
            <a:fld id="{91F9259A-1FE3-4FF9-8A07-BDD8177164ED}" type="datetime4">
              <a:rPr lang="en-US" smtClean="0"/>
              <a:t>November 7, 2023</a:t>
            </a:fld>
            <a:endParaRPr lang="en-US"/>
          </a:p>
        </p:txBody>
      </p:sp>
      <p:sp>
        <p:nvSpPr>
          <p:cNvPr id="5" name="Footer Placeholder 4">
            <a:extLst>
              <a:ext uri="{FF2B5EF4-FFF2-40B4-BE49-F238E27FC236}">
                <a16:creationId xmlns:a16="http://schemas.microsoft.com/office/drawing/2014/main" id="{95363F32-CD31-4801-BAE4-09EEB12629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D5D34C-49ED-4ADB-8693-73B790764F39}"/>
              </a:ext>
            </a:extLst>
          </p:cNvPr>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4239905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7B333-9E16-4502-96B5-3F586B7E003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6ED0795-5EC7-4FF8-9FC7-22AFA3C552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6A2DA5B-9862-4A23-8FEC-5C1ABC2EEF1B}"/>
              </a:ext>
            </a:extLst>
          </p:cNvPr>
          <p:cNvSpPr>
            <a:spLocks noGrp="1"/>
          </p:cNvSpPr>
          <p:nvPr>
            <p:ph type="dt" sz="half" idx="10"/>
          </p:nvPr>
        </p:nvSpPr>
        <p:spPr>
          <a:xfrm rot="5400000">
            <a:off x="10506457" y="5074921"/>
            <a:ext cx="2647667" cy="365125"/>
          </a:xfrm>
        </p:spPr>
        <p:txBody>
          <a:bodyPr/>
          <a:lstStyle/>
          <a:p>
            <a:fld id="{5D340FED-6E95-4177-A7EF-CD303B9E611D}" type="datetime4">
              <a:rPr lang="en-US" smtClean="0"/>
              <a:t>November 7, 2023</a:t>
            </a:fld>
            <a:endParaRPr lang="en-US"/>
          </a:p>
        </p:txBody>
      </p:sp>
      <p:sp>
        <p:nvSpPr>
          <p:cNvPr id="5" name="Footer Placeholder 4">
            <a:extLst>
              <a:ext uri="{FF2B5EF4-FFF2-40B4-BE49-F238E27FC236}">
                <a16:creationId xmlns:a16="http://schemas.microsoft.com/office/drawing/2014/main" id="{C63D9A4B-0DA7-46BB-9DCE-3F26075C44C6}"/>
              </a:ext>
            </a:extLst>
          </p:cNvPr>
          <p:cNvSpPr>
            <a:spLocks noGrp="1"/>
          </p:cNvSpPr>
          <p:nvPr>
            <p:ph type="ftr" sz="quarter" idx="11"/>
          </p:nvPr>
        </p:nvSpPr>
        <p:spPr>
          <a:xfrm rot="5400000">
            <a:off x="10451593" y="1408177"/>
            <a:ext cx="2770499" cy="365125"/>
          </a:xfrm>
        </p:spPr>
        <p:txBody>
          <a:bodyPr/>
          <a:lstStyle/>
          <a:p>
            <a:endParaRPr lang="en-US" dirty="0"/>
          </a:p>
        </p:txBody>
      </p:sp>
      <p:sp>
        <p:nvSpPr>
          <p:cNvPr id="6" name="Slide Number Placeholder 5">
            <a:extLst>
              <a:ext uri="{FF2B5EF4-FFF2-40B4-BE49-F238E27FC236}">
                <a16:creationId xmlns:a16="http://schemas.microsoft.com/office/drawing/2014/main" id="{EE6A7C47-81AC-431C-A7C3-2BC71AD14417}"/>
              </a:ext>
            </a:extLst>
          </p:cNvPr>
          <p:cNvSpPr>
            <a:spLocks noGrp="1"/>
          </p:cNvSpPr>
          <p:nvPr>
            <p:ph type="sldNum" sz="quarter" idx="12"/>
          </p:nvPr>
        </p:nvSpPr>
        <p:spPr>
          <a:xfrm>
            <a:off x="11558018" y="3136394"/>
            <a:ext cx="545911" cy="580029"/>
          </a:xfrm>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3138949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D2E47-4DC7-46C4-9407-FA4CF7E0AAE3}"/>
              </a:ext>
            </a:extLst>
          </p:cNvPr>
          <p:cNvSpPr>
            <a:spLocks noGrp="1"/>
          </p:cNvSpPr>
          <p:nvPr>
            <p:ph type="title"/>
          </p:nvPr>
        </p:nvSpPr>
        <p:spPr>
          <a:xfrm>
            <a:off x="1052514" y="1709738"/>
            <a:ext cx="9087775" cy="3438524"/>
          </a:xfrm>
        </p:spPr>
        <p:txBody>
          <a:bodyPr anchor="b">
            <a:normAutofit/>
          </a:bodyPr>
          <a:lstStyle>
            <a:lvl1pPr>
              <a:defRPr sz="3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BF7B502-122E-4177-A408-FC436A254215}"/>
              </a:ext>
            </a:extLst>
          </p:cNvPr>
          <p:cNvSpPr>
            <a:spLocks noGrp="1"/>
          </p:cNvSpPr>
          <p:nvPr>
            <p:ph type="body" idx="1"/>
          </p:nvPr>
        </p:nvSpPr>
        <p:spPr>
          <a:xfrm>
            <a:off x="1052513" y="5148262"/>
            <a:ext cx="8844523" cy="1138238"/>
          </a:xfrm>
        </p:spPr>
        <p:txBody>
          <a:bodyPr>
            <a:normAutofit/>
          </a:bodyPr>
          <a:lstStyle>
            <a:lvl1pPr marL="0" indent="0">
              <a:buNone/>
              <a:defRPr sz="15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229696-2AEF-4765-B33E-7DA328E464FF}"/>
              </a:ext>
            </a:extLst>
          </p:cNvPr>
          <p:cNvSpPr>
            <a:spLocks noGrp="1"/>
          </p:cNvSpPr>
          <p:nvPr>
            <p:ph type="dt" sz="half" idx="10"/>
          </p:nvPr>
        </p:nvSpPr>
        <p:spPr/>
        <p:txBody>
          <a:bodyPr/>
          <a:lstStyle/>
          <a:p>
            <a:fld id="{477962CB-39AD-45A9-800F-54DAB53D6021}" type="datetime4">
              <a:rPr lang="en-US" smtClean="0"/>
              <a:t>November 7, 2023</a:t>
            </a:fld>
            <a:endParaRPr lang="en-US"/>
          </a:p>
        </p:txBody>
      </p:sp>
      <p:sp>
        <p:nvSpPr>
          <p:cNvPr id="5" name="Footer Placeholder 4">
            <a:extLst>
              <a:ext uri="{FF2B5EF4-FFF2-40B4-BE49-F238E27FC236}">
                <a16:creationId xmlns:a16="http://schemas.microsoft.com/office/drawing/2014/main" id="{4729B2E4-2F1C-4FEE-AAB2-4FCC3EEFD1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27D4B8-E107-480A-AA17-261CA49BBB5D}"/>
              </a:ext>
            </a:extLst>
          </p:cNvPr>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3295873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BAE8-3305-4F08-BECB-56AD7FD4E4B1}"/>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77021AC-6D8D-4D24-8B01-8AE8F41BE4B8}"/>
              </a:ext>
            </a:extLst>
          </p:cNvPr>
          <p:cNvSpPr>
            <a:spLocks noGrp="1"/>
          </p:cNvSpPr>
          <p:nvPr>
            <p:ph sz="half" idx="1"/>
          </p:nvPr>
        </p:nvSpPr>
        <p:spPr>
          <a:xfrm>
            <a:off x="1050878" y="1825626"/>
            <a:ext cx="4473623" cy="4460875"/>
          </a:xfrm>
        </p:spPr>
        <p:txBody>
          <a:bodyPr/>
          <a:lstStyle>
            <a:lvl2pPr marL="205740" indent="0">
              <a:buFontTx/>
              <a:buNone/>
              <a:defRPr/>
            </a:lvl2pPr>
            <a:lvl3pPr marL="377190">
              <a:defRPr/>
            </a:lvl3pPr>
            <a:lvl4pPr marL="411480" indent="0">
              <a:buFontTx/>
              <a:buNone/>
              <a:defRPr/>
            </a:lvl4pPr>
            <a:lvl5pPr marL="54864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8E7F49C-3DB3-40B7-89B3-E3BC32FC110F}"/>
              </a:ext>
            </a:extLst>
          </p:cNvPr>
          <p:cNvSpPr>
            <a:spLocks noGrp="1"/>
          </p:cNvSpPr>
          <p:nvPr>
            <p:ph sz="half" idx="2"/>
          </p:nvPr>
        </p:nvSpPr>
        <p:spPr>
          <a:xfrm>
            <a:off x="5844542" y="1825626"/>
            <a:ext cx="5016943"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1E33D58-BDF5-4F1F-806B-0491CB3624A9}"/>
              </a:ext>
            </a:extLst>
          </p:cNvPr>
          <p:cNvSpPr>
            <a:spLocks noGrp="1"/>
          </p:cNvSpPr>
          <p:nvPr>
            <p:ph type="dt" sz="half" idx="10"/>
          </p:nvPr>
        </p:nvSpPr>
        <p:spPr/>
        <p:txBody>
          <a:bodyPr/>
          <a:lstStyle/>
          <a:p>
            <a:fld id="{2DEDF93D-55AB-4606-B9D7-742F1FC51983}" type="datetime4">
              <a:rPr lang="en-US" smtClean="0"/>
              <a:t>November 7, 2023</a:t>
            </a:fld>
            <a:endParaRPr lang="en-US" dirty="0"/>
          </a:p>
        </p:txBody>
      </p:sp>
      <p:sp>
        <p:nvSpPr>
          <p:cNvPr id="6" name="Footer Placeholder 5">
            <a:extLst>
              <a:ext uri="{FF2B5EF4-FFF2-40B4-BE49-F238E27FC236}">
                <a16:creationId xmlns:a16="http://schemas.microsoft.com/office/drawing/2014/main" id="{848BCBFD-1FE1-441A-B3AF-C3E7E7B8D11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70CE272-E6FB-455B-BACB-2471D66D956F}"/>
              </a:ext>
            </a:extLst>
          </p:cNvPr>
          <p:cNvSpPr>
            <a:spLocks noGrp="1"/>
          </p:cNvSpPr>
          <p:nvPr>
            <p:ph type="sldNum" sz="quarter" idx="12"/>
          </p:nvPr>
        </p:nvSpPr>
        <p:spPr/>
        <p:txBody>
          <a:bodyPr/>
          <a:lstStyle/>
          <a:p>
            <a:fld id="{9D4AEF59-F28E-467C-9EA3-92D1CFAD475A}" type="slidenum">
              <a:rPr lang="en-US" smtClean="0"/>
              <a:t>‹#›</a:t>
            </a:fld>
            <a:endParaRPr lang="en-US" dirty="0"/>
          </a:p>
        </p:txBody>
      </p:sp>
    </p:spTree>
    <p:extLst>
      <p:ext uri="{BB962C8B-B14F-4D97-AF65-F5344CB8AC3E}">
        <p14:creationId xmlns:p14="http://schemas.microsoft.com/office/powerpoint/2010/main" val="3033544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E73A4FB-9EF5-4D6C-A275-2DE1077A29E7}"/>
              </a:ext>
            </a:extLst>
          </p:cNvPr>
          <p:cNvSpPr>
            <a:spLocks noGrp="1"/>
          </p:cNvSpPr>
          <p:nvPr>
            <p:ph type="body" idx="1"/>
          </p:nvPr>
        </p:nvSpPr>
        <p:spPr>
          <a:xfrm>
            <a:off x="1071563" y="1835219"/>
            <a:ext cx="4452939" cy="823912"/>
          </a:xfrm>
        </p:spPr>
        <p:txBody>
          <a:bodyPr anchor="b">
            <a:normAutofit/>
          </a:bodyPr>
          <a:lstStyle>
            <a:lvl1pPr marL="0" indent="0">
              <a:buNone/>
              <a:defRPr sz="1500" b="1" i="0" cap="all" spc="225"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BDC9972A-4D34-4A9F-84EB-8D64A703B56C}"/>
              </a:ext>
            </a:extLst>
          </p:cNvPr>
          <p:cNvSpPr>
            <a:spLocks noGrp="1"/>
          </p:cNvSpPr>
          <p:nvPr>
            <p:ph sz="half" idx="2"/>
          </p:nvPr>
        </p:nvSpPr>
        <p:spPr>
          <a:xfrm>
            <a:off x="1071561" y="2717801"/>
            <a:ext cx="4452939" cy="3559452"/>
          </a:xfrm>
        </p:spPr>
        <p:txBody>
          <a:bodyPr/>
          <a:lstStyle>
            <a:lvl2pPr marL="205740" indent="0">
              <a:buFontTx/>
              <a:buNone/>
              <a:defRPr/>
            </a:lvl2pPr>
            <a:lvl3pPr marL="411480">
              <a:defRPr/>
            </a:lvl3pPr>
            <a:lvl4pPr marL="445770" indent="0">
              <a:buFontTx/>
              <a:buNone/>
              <a:defRPr/>
            </a:lvl4pPr>
            <a:lvl5pPr marL="61722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CDBBDDE3-C8D7-4600-8259-24E1F8118A41}"/>
              </a:ext>
            </a:extLst>
          </p:cNvPr>
          <p:cNvSpPr>
            <a:spLocks noGrp="1"/>
          </p:cNvSpPr>
          <p:nvPr>
            <p:ph type="body" sz="quarter" idx="3"/>
          </p:nvPr>
        </p:nvSpPr>
        <p:spPr>
          <a:xfrm>
            <a:off x="5844542" y="1835219"/>
            <a:ext cx="5016943" cy="823912"/>
          </a:xfrm>
        </p:spPr>
        <p:txBody>
          <a:bodyPr anchor="b">
            <a:normAutofit/>
          </a:bodyPr>
          <a:lstStyle>
            <a:lvl1pPr marL="0" indent="0">
              <a:buNone/>
              <a:defRPr sz="1500" b="1" i="0" cap="all" spc="225"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4649FFF-44C7-4256-AFE1-C5457C7AB501}"/>
              </a:ext>
            </a:extLst>
          </p:cNvPr>
          <p:cNvSpPr>
            <a:spLocks noGrp="1"/>
          </p:cNvSpPr>
          <p:nvPr>
            <p:ph sz="quarter" idx="4"/>
          </p:nvPr>
        </p:nvSpPr>
        <p:spPr>
          <a:xfrm>
            <a:off x="5844542" y="2717802"/>
            <a:ext cx="5016943" cy="3559453"/>
          </a:xfrm>
        </p:spPr>
        <p:txBody>
          <a:bodyPr/>
          <a:lstStyle>
            <a:lvl2pPr marL="342900" indent="0">
              <a:buNone/>
              <a:defRPr/>
            </a:lvl2pPr>
            <a:lvl3pPr marL="411480">
              <a:defRPr/>
            </a:lvl3pPr>
            <a:lvl4pPr marL="445770" indent="0">
              <a:buFontTx/>
              <a:buNone/>
              <a:defRPr/>
            </a:lvl4pPr>
            <a:lvl5pPr marL="61722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1BEC6ACF-080E-4B7C-B0C0-77E90C16E9F6}"/>
              </a:ext>
            </a:extLst>
          </p:cNvPr>
          <p:cNvSpPr>
            <a:spLocks noGrp="1"/>
          </p:cNvSpPr>
          <p:nvPr>
            <p:ph type="dt" sz="half" idx="10"/>
          </p:nvPr>
        </p:nvSpPr>
        <p:spPr/>
        <p:txBody>
          <a:bodyPr/>
          <a:lstStyle/>
          <a:p>
            <a:fld id="{DDF2841D-FB5C-47AB-B2FF-32E855C1EA71}" type="datetime4">
              <a:rPr lang="en-US" smtClean="0"/>
              <a:t>November 7, 2023</a:t>
            </a:fld>
            <a:endParaRPr lang="en-US"/>
          </a:p>
        </p:txBody>
      </p:sp>
      <p:sp>
        <p:nvSpPr>
          <p:cNvPr id="8" name="Footer Placeholder 7">
            <a:extLst>
              <a:ext uri="{FF2B5EF4-FFF2-40B4-BE49-F238E27FC236}">
                <a16:creationId xmlns:a16="http://schemas.microsoft.com/office/drawing/2014/main" id="{39A68C0B-BC90-4ADA-B6E6-2B30BFF9E71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3BCE559-C82B-4E27-965B-4AC3C66FC8F8}"/>
              </a:ext>
            </a:extLst>
          </p:cNvPr>
          <p:cNvSpPr>
            <a:spLocks noGrp="1"/>
          </p:cNvSpPr>
          <p:nvPr>
            <p:ph type="sldNum" sz="quarter" idx="12"/>
          </p:nvPr>
        </p:nvSpPr>
        <p:spPr/>
        <p:txBody>
          <a:bodyPr/>
          <a:lstStyle/>
          <a:p>
            <a:fld id="{9D4AEF59-F28E-467C-9EA3-92D1CFAD475A}" type="slidenum">
              <a:rPr lang="en-US" smtClean="0"/>
              <a:t>‹#›</a:t>
            </a:fld>
            <a:endParaRPr lang="en-US"/>
          </a:p>
        </p:txBody>
      </p:sp>
      <p:sp>
        <p:nvSpPr>
          <p:cNvPr id="12" name="Title 11">
            <a:extLst>
              <a:ext uri="{FF2B5EF4-FFF2-40B4-BE49-F238E27FC236}">
                <a16:creationId xmlns:a16="http://schemas.microsoft.com/office/drawing/2014/main" id="{3752B99E-38EC-4745-889B-124D3475964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17126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3DE7304-D393-47F0-ACCC-1F72EFCCE7CA}"/>
              </a:ext>
            </a:extLst>
          </p:cNvPr>
          <p:cNvSpPr>
            <a:spLocks noGrp="1"/>
          </p:cNvSpPr>
          <p:nvPr>
            <p:ph type="dt" sz="half" idx="10"/>
          </p:nvPr>
        </p:nvSpPr>
        <p:spPr/>
        <p:txBody>
          <a:bodyPr/>
          <a:lstStyle/>
          <a:p>
            <a:fld id="{118537E9-D174-424D-BEE8-AFC4CA5F9F97}" type="datetime4">
              <a:rPr lang="en-US" smtClean="0"/>
              <a:t>November 7, 2023</a:t>
            </a:fld>
            <a:endParaRPr lang="en-US"/>
          </a:p>
        </p:txBody>
      </p:sp>
      <p:sp>
        <p:nvSpPr>
          <p:cNvPr id="4" name="Footer Placeholder 3">
            <a:extLst>
              <a:ext uri="{FF2B5EF4-FFF2-40B4-BE49-F238E27FC236}">
                <a16:creationId xmlns:a16="http://schemas.microsoft.com/office/drawing/2014/main" id="{B68451FF-032D-4787-BA4B-5EB415494AC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B7511D-7256-4A08-BF62-3B3F821A6F02}"/>
              </a:ext>
            </a:extLst>
          </p:cNvPr>
          <p:cNvSpPr>
            <a:spLocks noGrp="1"/>
          </p:cNvSpPr>
          <p:nvPr>
            <p:ph type="sldNum" sz="quarter" idx="12"/>
          </p:nvPr>
        </p:nvSpPr>
        <p:spPr/>
        <p:txBody>
          <a:bodyPr/>
          <a:lstStyle/>
          <a:p>
            <a:fld id="{9D4AEF59-F28E-467C-9EA3-92D1CFAD475A}" type="slidenum">
              <a:rPr lang="en-US" smtClean="0"/>
              <a:t>‹#›</a:t>
            </a:fld>
            <a:endParaRPr lang="en-US"/>
          </a:p>
        </p:txBody>
      </p:sp>
      <p:sp>
        <p:nvSpPr>
          <p:cNvPr id="6" name="Title 5">
            <a:extLst>
              <a:ext uri="{FF2B5EF4-FFF2-40B4-BE49-F238E27FC236}">
                <a16:creationId xmlns:a16="http://schemas.microsoft.com/office/drawing/2014/main" id="{03FCDA27-1C47-4EA1-A160-EC91FD88BC3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77759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DE8ADA-7BF8-433A-8770-61C690F37DCB}"/>
              </a:ext>
            </a:extLst>
          </p:cNvPr>
          <p:cNvSpPr>
            <a:spLocks noGrp="1"/>
          </p:cNvSpPr>
          <p:nvPr>
            <p:ph type="dt" sz="half" idx="10"/>
          </p:nvPr>
        </p:nvSpPr>
        <p:spPr/>
        <p:txBody>
          <a:bodyPr/>
          <a:lstStyle/>
          <a:p>
            <a:fld id="{1C7A44C0-F7AC-49C2-8289-1E7A86D9FB50}" type="datetime4">
              <a:rPr lang="en-US" smtClean="0"/>
              <a:t>November 7, 2023</a:t>
            </a:fld>
            <a:endParaRPr lang="en-US"/>
          </a:p>
        </p:txBody>
      </p:sp>
      <p:sp>
        <p:nvSpPr>
          <p:cNvPr id="3" name="Footer Placeholder 2">
            <a:extLst>
              <a:ext uri="{FF2B5EF4-FFF2-40B4-BE49-F238E27FC236}">
                <a16:creationId xmlns:a16="http://schemas.microsoft.com/office/drawing/2014/main" id="{16357B86-EC22-49C6-BBC6-639D57D1AF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D63764B-CF91-4C81-B4C3-5B5E5A973610}"/>
              </a:ext>
            </a:extLst>
          </p:cNvPr>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2569208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E4801-B0C7-4458-B413-24D6E68FAA57}"/>
              </a:ext>
            </a:extLst>
          </p:cNvPr>
          <p:cNvSpPr>
            <a:spLocks noGrp="1"/>
          </p:cNvSpPr>
          <p:nvPr>
            <p:ph type="title"/>
          </p:nvPr>
        </p:nvSpPr>
        <p:spPr>
          <a:xfrm>
            <a:off x="1063633" y="457202"/>
            <a:ext cx="4170355" cy="1917509"/>
          </a:xfrm>
        </p:spPr>
        <p:txBody>
          <a:bodyPr anchor="b"/>
          <a:lstStyle>
            <a:lvl1pPr>
              <a:defRPr sz="2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2FA0C76-733A-488A-89FB-7D04FD64BD68}"/>
              </a:ext>
            </a:extLst>
          </p:cNvPr>
          <p:cNvSpPr>
            <a:spLocks noGrp="1"/>
          </p:cNvSpPr>
          <p:nvPr>
            <p:ph idx="1"/>
          </p:nvPr>
        </p:nvSpPr>
        <p:spPr>
          <a:xfrm>
            <a:off x="5481638" y="457200"/>
            <a:ext cx="5562601" cy="5943600"/>
          </a:xfrm>
        </p:spPr>
        <p:txBody>
          <a:bodyPr>
            <a:normAutofit/>
          </a:bodyPr>
          <a:lstStyle>
            <a:lvl1pPr>
              <a:defRPr sz="2100"/>
            </a:lvl1pPr>
            <a:lvl2pPr>
              <a:defRPr sz="1800"/>
            </a:lvl2pPr>
            <a:lvl3pPr>
              <a:defRPr sz="1500"/>
            </a:lvl3pPr>
            <a:lvl4pPr>
              <a:defRPr sz="1350"/>
            </a:lvl4pPr>
            <a:lvl5pPr>
              <a:defRPr sz="13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D45B9DE-016A-4B31-BB52-99C76E28B4B9}"/>
              </a:ext>
            </a:extLst>
          </p:cNvPr>
          <p:cNvSpPr>
            <a:spLocks noGrp="1"/>
          </p:cNvSpPr>
          <p:nvPr>
            <p:ph type="body" sz="half" idx="2"/>
          </p:nvPr>
        </p:nvSpPr>
        <p:spPr>
          <a:xfrm>
            <a:off x="1063633" y="2374710"/>
            <a:ext cx="4170355" cy="40260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2ED6CC3-66DD-4D9A-A9C7-F588BA88C992}"/>
              </a:ext>
            </a:extLst>
          </p:cNvPr>
          <p:cNvSpPr>
            <a:spLocks noGrp="1"/>
          </p:cNvSpPr>
          <p:nvPr>
            <p:ph type="dt" sz="half" idx="10"/>
          </p:nvPr>
        </p:nvSpPr>
        <p:spPr/>
        <p:txBody>
          <a:bodyPr/>
          <a:lstStyle/>
          <a:p>
            <a:fld id="{73BB84BC-6E78-40D1-8831-40AB1F596614}" type="datetime4">
              <a:rPr lang="en-US" smtClean="0"/>
              <a:t>November 7, 2023</a:t>
            </a:fld>
            <a:endParaRPr lang="en-US"/>
          </a:p>
        </p:txBody>
      </p:sp>
      <p:sp>
        <p:nvSpPr>
          <p:cNvPr id="6" name="Footer Placeholder 5">
            <a:extLst>
              <a:ext uri="{FF2B5EF4-FFF2-40B4-BE49-F238E27FC236}">
                <a16:creationId xmlns:a16="http://schemas.microsoft.com/office/drawing/2014/main" id="{31359FC8-04EF-4F7D-8E43-4EE0E95DA9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71C964-4227-4DEE-87A1-026162DDF664}"/>
              </a:ext>
            </a:extLst>
          </p:cNvPr>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523761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0EB4E-D4BB-4C86-A820-63474E5A4086}"/>
              </a:ext>
            </a:extLst>
          </p:cNvPr>
          <p:cNvSpPr>
            <a:spLocks noGrp="1"/>
          </p:cNvSpPr>
          <p:nvPr>
            <p:ph type="title"/>
          </p:nvPr>
        </p:nvSpPr>
        <p:spPr>
          <a:xfrm>
            <a:off x="1062040" y="457201"/>
            <a:ext cx="3913241" cy="1928813"/>
          </a:xfrm>
        </p:spPr>
        <p:txBody>
          <a:bodyPr anchor="b"/>
          <a:lstStyle>
            <a:lvl1pPr>
              <a:defRPr sz="2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54FA99A1-8FAF-415D-A399-1B2C2A0F2300}"/>
              </a:ext>
            </a:extLst>
          </p:cNvPr>
          <p:cNvSpPr>
            <a:spLocks noGrp="1"/>
          </p:cNvSpPr>
          <p:nvPr>
            <p:ph type="pic" idx="1"/>
          </p:nvPr>
        </p:nvSpPr>
        <p:spPr>
          <a:xfrm>
            <a:off x="5257752" y="457200"/>
            <a:ext cx="6110288" cy="59436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84A15BEE-9915-4637-85A2-2AF2872C72BC}"/>
              </a:ext>
            </a:extLst>
          </p:cNvPr>
          <p:cNvSpPr>
            <a:spLocks noGrp="1"/>
          </p:cNvSpPr>
          <p:nvPr>
            <p:ph type="body" sz="half" idx="2"/>
          </p:nvPr>
        </p:nvSpPr>
        <p:spPr>
          <a:xfrm>
            <a:off x="1062040" y="2386015"/>
            <a:ext cx="3913241" cy="401478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A73427C-3B67-4ED4-925D-04B9C09AA54B}"/>
              </a:ext>
            </a:extLst>
          </p:cNvPr>
          <p:cNvSpPr>
            <a:spLocks noGrp="1"/>
          </p:cNvSpPr>
          <p:nvPr>
            <p:ph type="dt" sz="half" idx="10"/>
          </p:nvPr>
        </p:nvSpPr>
        <p:spPr/>
        <p:txBody>
          <a:bodyPr/>
          <a:lstStyle/>
          <a:p>
            <a:fld id="{ADFA080F-3961-4D42-BEDE-84A1FED032F1}" type="datetime4">
              <a:rPr lang="en-US" smtClean="0"/>
              <a:t>November 7, 2023</a:t>
            </a:fld>
            <a:endParaRPr lang="en-US"/>
          </a:p>
        </p:txBody>
      </p:sp>
      <p:sp>
        <p:nvSpPr>
          <p:cNvPr id="6" name="Footer Placeholder 5">
            <a:extLst>
              <a:ext uri="{FF2B5EF4-FFF2-40B4-BE49-F238E27FC236}">
                <a16:creationId xmlns:a16="http://schemas.microsoft.com/office/drawing/2014/main" id="{EEB5DAFD-22DE-4E9E-9C72-B16C1F273D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E8EE99-49CC-4A30-8ADA-39EFD8DAAD22}"/>
              </a:ext>
            </a:extLst>
          </p:cNvPr>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182721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BF0171A2-02C1-4543-8B6B-FCF7E69712DF}"/>
              </a:ext>
            </a:extLst>
          </p:cNvPr>
          <p:cNvSpPr>
            <a:spLocks noGrp="1"/>
          </p:cNvSpPr>
          <p:nvPr>
            <p:ph type="body" orient="vert" idx="1"/>
          </p:nvPr>
        </p:nvSpPr>
        <p:spPr>
          <a:xfrm>
            <a:off x="1050879" y="1825625"/>
            <a:ext cx="9810604" cy="451669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F95027C-A386-44E4-AFE1-33AFFDA3AD8F}"/>
              </a:ext>
            </a:extLst>
          </p:cNvPr>
          <p:cNvSpPr>
            <a:spLocks noGrp="1"/>
          </p:cNvSpPr>
          <p:nvPr>
            <p:ph type="dt" sz="half" idx="10"/>
          </p:nvPr>
        </p:nvSpPr>
        <p:spPr/>
        <p:txBody>
          <a:bodyPr/>
          <a:lstStyle/>
          <a:p>
            <a:fld id="{E5CC3C8F-D4A7-4EAD-92AD-82C91CB8BB85}" type="datetime4">
              <a:rPr lang="en-US" smtClean="0"/>
              <a:t>November 7, 2023</a:t>
            </a:fld>
            <a:endParaRPr lang="en-US"/>
          </a:p>
        </p:txBody>
      </p:sp>
      <p:sp>
        <p:nvSpPr>
          <p:cNvPr id="5" name="Footer Placeholder 4">
            <a:extLst>
              <a:ext uri="{FF2B5EF4-FFF2-40B4-BE49-F238E27FC236}">
                <a16:creationId xmlns:a16="http://schemas.microsoft.com/office/drawing/2014/main" id="{FB1BF710-0558-4457-825D-48713CAED3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A7F93D-5DC3-4C36-AEB0-79CDB15C316A}"/>
              </a:ext>
            </a:extLst>
          </p:cNvPr>
          <p:cNvSpPr>
            <a:spLocks noGrp="1"/>
          </p:cNvSpPr>
          <p:nvPr>
            <p:ph type="sldNum" sz="quarter" idx="12"/>
          </p:nvPr>
        </p:nvSpPr>
        <p:spPr/>
        <p:txBody>
          <a:bodyPr/>
          <a:lstStyle/>
          <a:p>
            <a:fld id="{9D4AEF59-F28E-467C-9EA3-92D1CFAD475A}" type="slidenum">
              <a:rPr lang="en-US" smtClean="0"/>
              <a:t>‹#›</a:t>
            </a:fld>
            <a:endParaRPr lang="en-US"/>
          </a:p>
        </p:txBody>
      </p:sp>
      <p:sp>
        <p:nvSpPr>
          <p:cNvPr id="7" name="Title 6">
            <a:extLst>
              <a:ext uri="{FF2B5EF4-FFF2-40B4-BE49-F238E27FC236}">
                <a16:creationId xmlns:a16="http://schemas.microsoft.com/office/drawing/2014/main" id="{87CFC0C8-11FE-4003-B2D6-B7B8E279056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27994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EB41C5-3638-439D-BA61-4DAA142226E8}"/>
              </a:ext>
            </a:extLst>
          </p:cNvPr>
          <p:cNvSpPr>
            <a:spLocks noGrp="1"/>
          </p:cNvSpPr>
          <p:nvPr>
            <p:ph type="title" orient="vert"/>
          </p:nvPr>
        </p:nvSpPr>
        <p:spPr>
          <a:xfrm>
            <a:off x="8724902" y="464025"/>
            <a:ext cx="2161540" cy="580029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E99B91A0-A376-483C-926E-189F376E5520}"/>
              </a:ext>
            </a:extLst>
          </p:cNvPr>
          <p:cNvSpPr>
            <a:spLocks noGrp="1"/>
          </p:cNvSpPr>
          <p:nvPr>
            <p:ph type="body" orient="vert" idx="1"/>
          </p:nvPr>
        </p:nvSpPr>
        <p:spPr>
          <a:xfrm>
            <a:off x="838201" y="464025"/>
            <a:ext cx="7886700" cy="58002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A14134E-B7D5-4664-BB2E-6A98ED630A9F}"/>
              </a:ext>
            </a:extLst>
          </p:cNvPr>
          <p:cNvSpPr>
            <a:spLocks noGrp="1"/>
          </p:cNvSpPr>
          <p:nvPr>
            <p:ph type="dt" sz="half" idx="10"/>
          </p:nvPr>
        </p:nvSpPr>
        <p:spPr/>
        <p:txBody>
          <a:bodyPr/>
          <a:lstStyle/>
          <a:p>
            <a:fld id="{BC011D41-E33C-4BC7-8272-37E8417FD097}" type="datetime4">
              <a:rPr lang="en-US" smtClean="0"/>
              <a:t>November 7, 2023</a:t>
            </a:fld>
            <a:endParaRPr lang="en-US"/>
          </a:p>
        </p:txBody>
      </p:sp>
      <p:sp>
        <p:nvSpPr>
          <p:cNvPr id="5" name="Footer Placeholder 4">
            <a:extLst>
              <a:ext uri="{FF2B5EF4-FFF2-40B4-BE49-F238E27FC236}">
                <a16:creationId xmlns:a16="http://schemas.microsoft.com/office/drawing/2014/main" id="{92A54E2A-B1CE-4F2E-9D9A-D47E514D59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E7C304-46A8-4179-87A2-B8CC10BAAFAE}"/>
              </a:ext>
            </a:extLst>
          </p:cNvPr>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247758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customXml" Target="../ink/ink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descr="A person in a dark room&#10;&#10;Description automatically generated">
            <a:extLst>
              <a:ext uri="{FF2B5EF4-FFF2-40B4-BE49-F238E27FC236}">
                <a16:creationId xmlns:a16="http://schemas.microsoft.com/office/drawing/2014/main" id="{DEB2E8C4-C3E7-4048-A43D-9859510CFA9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905744" y="0"/>
            <a:ext cx="1286256" cy="6858000"/>
          </a:xfrm>
          <a:prstGeom prst="rect">
            <a:avLst/>
          </a:prstGeom>
        </p:spPr>
      </p:pic>
      <p:sp>
        <p:nvSpPr>
          <p:cNvPr id="2" name="Title Placeholder 1">
            <a:extLst>
              <a:ext uri="{FF2B5EF4-FFF2-40B4-BE49-F238E27FC236}">
                <a16:creationId xmlns:a16="http://schemas.microsoft.com/office/drawing/2014/main" id="{9AFBD2E1-C16B-4996-869C-DD03823A80A4}"/>
              </a:ext>
            </a:extLst>
          </p:cNvPr>
          <p:cNvSpPr>
            <a:spLocks noGrp="1"/>
          </p:cNvSpPr>
          <p:nvPr>
            <p:ph type="title"/>
          </p:nvPr>
        </p:nvSpPr>
        <p:spPr>
          <a:xfrm>
            <a:off x="1050879" y="609601"/>
            <a:ext cx="9810604" cy="121602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844DB6A-ED8E-4755-BC7A-B7AA65244231}"/>
              </a:ext>
            </a:extLst>
          </p:cNvPr>
          <p:cNvSpPr>
            <a:spLocks noGrp="1"/>
          </p:cNvSpPr>
          <p:nvPr>
            <p:ph type="body" idx="1"/>
          </p:nvPr>
        </p:nvSpPr>
        <p:spPr>
          <a:xfrm>
            <a:off x="1050879" y="1825625"/>
            <a:ext cx="9810604" cy="442875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FF5CE27-B558-4B88-ACE3-B70423127730}"/>
              </a:ext>
            </a:extLst>
          </p:cNvPr>
          <p:cNvSpPr>
            <a:spLocks noGrp="1"/>
          </p:cNvSpPr>
          <p:nvPr>
            <p:ph type="dt" sz="half" idx="2"/>
          </p:nvPr>
        </p:nvSpPr>
        <p:spPr>
          <a:xfrm rot="5400000">
            <a:off x="10509244" y="5071826"/>
            <a:ext cx="2647667" cy="365125"/>
          </a:xfrm>
          <a:prstGeom prst="rect">
            <a:avLst/>
          </a:prstGeom>
        </p:spPr>
        <p:txBody>
          <a:bodyPr vert="horz" lIns="91440" tIns="45720" rIns="91440" bIns="45720" rtlCol="0" anchor="ctr"/>
          <a:lstStyle>
            <a:lvl1pPr algn="l">
              <a:defRPr sz="675" cap="all" spc="225" baseline="0">
                <a:solidFill>
                  <a:schemeClr val="tx1">
                    <a:lumMod val="85000"/>
                    <a:lumOff val="15000"/>
                  </a:schemeClr>
                </a:solidFill>
                <a:latin typeface="+mn-lt"/>
              </a:defRPr>
            </a:lvl1pPr>
          </a:lstStyle>
          <a:p>
            <a:fld id="{A33960BD-7AC1-4217-9611-AAA56D3EE38F}" type="datetime4">
              <a:rPr lang="en-US" smtClean="0"/>
              <a:pPr/>
              <a:t>November 7, 2023</a:t>
            </a:fld>
            <a:endParaRPr lang="en-US" dirty="0">
              <a:latin typeface="+mn-lt"/>
            </a:endParaRPr>
          </a:p>
        </p:txBody>
      </p:sp>
      <p:sp>
        <p:nvSpPr>
          <p:cNvPr id="5" name="Footer Placeholder 4">
            <a:extLst>
              <a:ext uri="{FF2B5EF4-FFF2-40B4-BE49-F238E27FC236}">
                <a16:creationId xmlns:a16="http://schemas.microsoft.com/office/drawing/2014/main" id="{4ACE5D61-F203-4F00-9CF1-AB0AE4937006}"/>
              </a:ext>
            </a:extLst>
          </p:cNvPr>
          <p:cNvSpPr>
            <a:spLocks noGrp="1"/>
          </p:cNvSpPr>
          <p:nvPr>
            <p:ph type="ftr" sz="quarter" idx="3"/>
          </p:nvPr>
        </p:nvSpPr>
        <p:spPr>
          <a:xfrm rot="5400000">
            <a:off x="10447828" y="1407403"/>
            <a:ext cx="2770499" cy="365125"/>
          </a:xfrm>
          <a:prstGeom prst="rect">
            <a:avLst/>
          </a:prstGeom>
        </p:spPr>
        <p:txBody>
          <a:bodyPr vert="horz" lIns="91440" tIns="45720" rIns="91440" bIns="45720" rtlCol="0" anchor="ctr"/>
          <a:lstStyle>
            <a:lvl1pPr algn="r">
              <a:defRPr sz="675" cap="all" spc="225" baseline="0">
                <a:solidFill>
                  <a:schemeClr val="tx1">
                    <a:lumMod val="85000"/>
                    <a:lumOff val="15000"/>
                  </a:schemeClr>
                </a:solidFill>
                <a:latin typeface="+mn-lt"/>
              </a:defRPr>
            </a:lvl1pPr>
          </a:lstStyle>
          <a:p>
            <a:endParaRPr lang="en-US" dirty="0">
              <a:latin typeface="+mn-lt"/>
            </a:endParaRPr>
          </a:p>
        </p:txBody>
      </p:sp>
      <p:sp>
        <p:nvSpPr>
          <p:cNvPr id="6" name="Slide Number Placeholder 5">
            <a:extLst>
              <a:ext uri="{FF2B5EF4-FFF2-40B4-BE49-F238E27FC236}">
                <a16:creationId xmlns:a16="http://schemas.microsoft.com/office/drawing/2014/main" id="{39FF38BD-5F38-4F6E-B5DD-EB1AF06002E2}"/>
              </a:ext>
            </a:extLst>
          </p:cNvPr>
          <p:cNvSpPr>
            <a:spLocks noGrp="1"/>
          </p:cNvSpPr>
          <p:nvPr>
            <p:ph type="sldNum" sz="quarter" idx="4"/>
          </p:nvPr>
        </p:nvSpPr>
        <p:spPr>
          <a:xfrm>
            <a:off x="11560122" y="3138987"/>
            <a:ext cx="545911" cy="580029"/>
          </a:xfrm>
          <a:prstGeom prst="rect">
            <a:avLst/>
          </a:prstGeom>
        </p:spPr>
        <p:txBody>
          <a:bodyPr vert="horz" lIns="91440" tIns="45720" rIns="91440" bIns="45720" rtlCol="0" anchor="ctr"/>
          <a:lstStyle>
            <a:lvl1pPr algn="ctr">
              <a:defRPr sz="1200">
                <a:solidFill>
                  <a:schemeClr val="tx1">
                    <a:lumMod val="85000"/>
                    <a:lumOff val="15000"/>
                  </a:schemeClr>
                </a:solidFill>
                <a:latin typeface="+mn-lt"/>
              </a:defRPr>
            </a:lvl1pPr>
          </a:lstStyle>
          <a:p>
            <a:fld id="{9D4AEF59-F28E-467C-9EA3-92D1CFAD475A}" type="slidenum">
              <a:rPr lang="en-US" smtClean="0"/>
              <a:pPr/>
              <a:t>‹#›</a:t>
            </a:fld>
            <a:endParaRPr lang="en-US">
              <a:latin typeface="+mn-lt"/>
            </a:endParaRPr>
          </a:p>
        </p:txBody>
      </p:sp>
      <mc:AlternateContent xmlns:mc="http://schemas.openxmlformats.org/markup-compatibility/2006" xmlns:p14="http://schemas.microsoft.com/office/powerpoint/2010/main">
        <mc:Choice Requires="p14">
          <p:contentPart p14:bwMode="auto" r:id="rId14">
            <p14:nvContentPartPr>
              <p14:cNvPr id="18" name="Ink 17">
                <a:extLst>
                  <a:ext uri="{FF2B5EF4-FFF2-40B4-BE49-F238E27FC236}">
                    <a16:creationId xmlns:a16="http://schemas.microsoft.com/office/drawing/2014/main" id="{24D29CCB-7956-4E3E-8880-304085F04BF4}"/>
                  </a:ext>
                </a:extLst>
              </p14:cNvPr>
              <p14:cNvContentPartPr/>
              <p14:nvPr/>
            </p14:nvContentPartPr>
            <p14:xfrm>
              <a:off x="12490711" y="6342652"/>
              <a:ext cx="360" cy="360"/>
            </p14:xfrm>
          </p:contentPart>
        </mc:Choice>
        <mc:Fallback xmlns="">
          <p:pic>
            <p:nvPicPr>
              <p:cNvPr id="18" name="Ink 17">
                <a:extLst>
                  <a:ext uri="{FF2B5EF4-FFF2-40B4-BE49-F238E27FC236}">
                    <a16:creationId xmlns:a16="http://schemas.microsoft.com/office/drawing/2014/main" id="{24D29CCB-7956-4E3E-8880-304085F04BF4}"/>
                  </a:ext>
                </a:extLst>
              </p:cNvPr>
              <p:cNvPicPr/>
              <p:nvPr/>
            </p:nvPicPr>
            <p:blipFill>
              <a:blip r:embed="rId15"/>
              <a:stretch>
                <a:fillRect/>
              </a:stretch>
            </p:blipFill>
            <p:spPr>
              <a:xfrm>
                <a:off x="12481711" y="6333652"/>
                <a:ext cx="18000" cy="18000"/>
              </a:xfrm>
              <a:prstGeom prst="rect">
                <a:avLst/>
              </a:prstGeom>
            </p:spPr>
          </p:pic>
        </mc:Fallback>
      </mc:AlternateContent>
    </p:spTree>
    <p:extLst>
      <p:ext uri="{BB962C8B-B14F-4D97-AF65-F5344CB8AC3E}">
        <p14:creationId xmlns:p14="http://schemas.microsoft.com/office/powerpoint/2010/main" val="3027349543"/>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7" r:id="rId7"/>
    <p:sldLayoutId id="2147483723" r:id="rId8"/>
    <p:sldLayoutId id="2147483724" r:id="rId9"/>
    <p:sldLayoutId id="2147483725" r:id="rId10"/>
    <p:sldLayoutId id="2147483726" r:id="rId11"/>
  </p:sldLayoutIdLst>
  <p:hf sldNum="0" hdr="0" ftr="0" dt="0"/>
  <p:txStyles>
    <p:titleStyle>
      <a:lvl1pPr algn="l" defTabSz="685800" rtl="0" eaLnBrk="1" latinLnBrk="0" hangingPunct="1">
        <a:lnSpc>
          <a:spcPct val="110000"/>
        </a:lnSpc>
        <a:spcBef>
          <a:spcPct val="0"/>
        </a:spcBef>
        <a:buNone/>
        <a:defRPr sz="2100" kern="1200" cap="all" spc="450" baseline="0">
          <a:solidFill>
            <a:schemeClr val="tx1">
              <a:lumMod val="85000"/>
              <a:lumOff val="15000"/>
            </a:schemeClr>
          </a:solidFill>
          <a:latin typeface="+mj-lt"/>
          <a:ea typeface="Batang" panose="02030600000101010101" pitchFamily="18" charset="-127"/>
          <a:cs typeface="+mj-cs"/>
        </a:defRPr>
      </a:lvl1pPr>
    </p:titleStyle>
    <p:bodyStyle>
      <a:lvl1pPr marL="171450" indent="-171450" algn="l" defTabSz="685800" rtl="0" eaLnBrk="1" latinLnBrk="0" hangingPunct="1">
        <a:lnSpc>
          <a:spcPct val="100000"/>
        </a:lnSpc>
        <a:spcBef>
          <a:spcPts val="750"/>
        </a:spcBef>
        <a:buSzPct val="80000"/>
        <a:buFont typeface="Arial" panose="020B0604020202020204" pitchFamily="34" charset="0"/>
        <a:buChar char="•"/>
        <a:defRPr sz="1500" kern="1200" spc="38" baseline="0">
          <a:solidFill>
            <a:schemeClr val="tx1">
              <a:lumMod val="85000"/>
              <a:lumOff val="15000"/>
            </a:schemeClr>
          </a:solidFill>
          <a:latin typeface="+mn-lt"/>
          <a:ea typeface="Batang" panose="02030600000101010101" pitchFamily="18" charset="-127"/>
          <a:cs typeface="+mn-cs"/>
        </a:defRPr>
      </a:lvl1pPr>
      <a:lvl2pPr marL="205740" indent="0" algn="l" defTabSz="685800" rtl="0" eaLnBrk="1" latinLnBrk="0" hangingPunct="1">
        <a:lnSpc>
          <a:spcPct val="100000"/>
        </a:lnSpc>
        <a:spcBef>
          <a:spcPts val="375"/>
        </a:spcBef>
        <a:buFontTx/>
        <a:buNone/>
        <a:defRPr sz="1350" kern="1200" spc="38" baseline="0">
          <a:solidFill>
            <a:schemeClr val="tx1">
              <a:lumMod val="85000"/>
              <a:lumOff val="15000"/>
            </a:schemeClr>
          </a:solidFill>
          <a:latin typeface="+mn-lt"/>
          <a:ea typeface="Batang" panose="02030600000101010101" pitchFamily="18" charset="-127"/>
          <a:cs typeface="+mn-cs"/>
        </a:defRPr>
      </a:lvl2pPr>
      <a:lvl3pPr marL="454343" indent="-214313" algn="l" defTabSz="685800" rtl="0" eaLnBrk="1" latinLnBrk="0" hangingPunct="1">
        <a:lnSpc>
          <a:spcPct val="100000"/>
        </a:lnSpc>
        <a:spcBef>
          <a:spcPts val="375"/>
        </a:spcBef>
        <a:buSzPct val="80000"/>
        <a:buFont typeface="Arial" panose="020B0604020202020204" pitchFamily="34" charset="0"/>
        <a:buChar char="•"/>
        <a:defRPr sz="1200" kern="1200" spc="38" baseline="0">
          <a:solidFill>
            <a:schemeClr val="tx1">
              <a:lumMod val="85000"/>
              <a:lumOff val="15000"/>
            </a:schemeClr>
          </a:solidFill>
          <a:latin typeface="+mn-lt"/>
          <a:ea typeface="Batang" panose="02030600000101010101" pitchFamily="18" charset="-127"/>
          <a:cs typeface="+mn-cs"/>
        </a:defRPr>
      </a:lvl3pPr>
      <a:lvl4pPr marL="473202" indent="0" algn="l" defTabSz="685800" rtl="0" eaLnBrk="1" latinLnBrk="0" hangingPunct="1">
        <a:lnSpc>
          <a:spcPct val="100000"/>
        </a:lnSpc>
        <a:spcBef>
          <a:spcPts val="375"/>
        </a:spcBef>
        <a:buFontTx/>
        <a:buNone/>
        <a:defRPr sz="1050" kern="1200" spc="38" baseline="0">
          <a:solidFill>
            <a:schemeClr val="tx1">
              <a:lumMod val="85000"/>
              <a:lumOff val="15000"/>
            </a:schemeClr>
          </a:solidFill>
          <a:latin typeface="+mn-lt"/>
          <a:ea typeface="Batang" panose="02030600000101010101" pitchFamily="18" charset="-127"/>
          <a:cs typeface="+mn-cs"/>
        </a:defRPr>
      </a:lvl4pPr>
      <a:lvl5pPr marL="617220" indent="-171450" algn="l" defTabSz="685800" rtl="0" eaLnBrk="1" latinLnBrk="0" hangingPunct="1">
        <a:lnSpc>
          <a:spcPct val="100000"/>
        </a:lnSpc>
        <a:spcBef>
          <a:spcPts val="375"/>
        </a:spcBef>
        <a:buSzPct val="80000"/>
        <a:buFont typeface="Arial" panose="020B0604020202020204" pitchFamily="34" charset="0"/>
        <a:buChar char="•"/>
        <a:defRPr sz="1050" kern="1200" spc="38" baseline="0">
          <a:solidFill>
            <a:schemeClr val="tx1">
              <a:lumMod val="85000"/>
              <a:lumOff val="15000"/>
            </a:schemeClr>
          </a:solidFill>
          <a:latin typeface="+mn-lt"/>
          <a:ea typeface="Batang" panose="02030600000101010101" pitchFamily="18" charset="-127"/>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228600" y="-3961004"/>
            <a:ext cx="12709071" cy="14774294"/>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2237566" y="2587942"/>
            <a:ext cx="7248525" cy="1676401"/>
          </a:xfrm>
        </p:spPr>
        <p:txBody>
          <a:bodyPr anchor="t">
            <a:noAutofit/>
          </a:bodyPr>
          <a:lstStyle/>
          <a:p>
            <a:r>
              <a:rPr lang="en-GB" sz="5400" dirty="0"/>
              <a:t>Genetic Modification</a:t>
            </a:r>
            <a:br>
              <a:rPr lang="en-GB" sz="5400" dirty="0"/>
            </a:br>
            <a:r>
              <a:rPr lang="en-GB" sz="5400" dirty="0"/>
              <a:t>Friend or Foe?</a:t>
            </a:r>
          </a:p>
        </p:txBody>
      </p:sp>
      <p:sp>
        <p:nvSpPr>
          <p:cNvPr id="3" name="Subtitle 2">
            <a:extLst>
              <a:ext uri="{FF2B5EF4-FFF2-40B4-BE49-F238E27FC236}">
                <a16:creationId xmlns:a16="http://schemas.microsoft.com/office/drawing/2014/main" id="{6F907DBE-92DE-4640-B857-34C75E098CDB}"/>
              </a:ext>
            </a:extLst>
          </p:cNvPr>
          <p:cNvSpPr>
            <a:spLocks noGrp="1"/>
          </p:cNvSpPr>
          <p:nvPr>
            <p:ph type="subTitle" idx="1"/>
          </p:nvPr>
        </p:nvSpPr>
        <p:spPr>
          <a:xfrm>
            <a:off x="3300795" y="1299049"/>
            <a:ext cx="4822814" cy="433386"/>
          </a:xfrm>
        </p:spPr>
        <p:txBody>
          <a:bodyPr anchor="b">
            <a:normAutofit/>
          </a:bodyPr>
          <a:lstStyle/>
          <a:p>
            <a:r>
              <a:rPr lang="en-GB" dirty="0"/>
              <a:t>David Raybould Burntwood u3a</a:t>
            </a:r>
          </a:p>
        </p:txBody>
      </p:sp>
    </p:spTree>
    <p:extLst>
      <p:ext uri="{BB962C8B-B14F-4D97-AF65-F5344CB8AC3E}">
        <p14:creationId xmlns:p14="http://schemas.microsoft.com/office/powerpoint/2010/main" val="2731739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517A88CD-29C4-26AB-7651-CDB95D4BD3C9}"/>
              </a:ext>
            </a:extLst>
          </p:cNvPr>
          <p:cNvSpPr txBox="1"/>
          <p:nvPr/>
        </p:nvSpPr>
        <p:spPr>
          <a:xfrm>
            <a:off x="876300" y="920889"/>
            <a:ext cx="10439400" cy="5632311"/>
          </a:xfrm>
          <a:prstGeom prst="rect">
            <a:avLst/>
          </a:prstGeom>
          <a:noFill/>
        </p:spPr>
        <p:txBody>
          <a:bodyPr wrap="square" rtlCol="0">
            <a:spAutoFit/>
          </a:bodyPr>
          <a:lstStyle/>
          <a:p>
            <a:pPr marL="571500" indent="-571500">
              <a:buFont typeface="Arial" panose="020B0604020202020204" pitchFamily="34" charset="0"/>
              <a:buChar char="•"/>
            </a:pPr>
            <a:r>
              <a:rPr lang="en-GB" sz="3600" dirty="0"/>
              <a:t>During the presentation we will look at basic genetics (how the characteristics of all living creatures are defined) </a:t>
            </a:r>
          </a:p>
          <a:p>
            <a:pPr marL="571500" indent="-571500">
              <a:buFont typeface="Arial" panose="020B0604020202020204" pitchFamily="34" charset="0"/>
              <a:buChar char="•"/>
            </a:pPr>
            <a:endParaRPr lang="en-GB" sz="3600" dirty="0"/>
          </a:p>
          <a:p>
            <a:pPr marL="571500" indent="-571500">
              <a:buFont typeface="Arial" panose="020B0604020202020204" pitchFamily="34" charset="0"/>
              <a:buChar char="•"/>
            </a:pPr>
            <a:r>
              <a:rPr lang="en-GB" sz="3600" dirty="0"/>
              <a:t>How humankind has sought to change those characteristics for its own benefit.</a:t>
            </a:r>
          </a:p>
          <a:p>
            <a:pPr marL="571500" indent="-571500">
              <a:buFont typeface="Arial" panose="020B0604020202020204" pitchFamily="34" charset="0"/>
              <a:buChar char="•"/>
            </a:pPr>
            <a:endParaRPr lang="en-GB" sz="3600" dirty="0"/>
          </a:p>
          <a:p>
            <a:pPr marL="571500" indent="-571500">
              <a:buFont typeface="Arial" panose="020B0604020202020204" pitchFamily="34" charset="0"/>
              <a:buChar char="•"/>
            </a:pPr>
            <a:r>
              <a:rPr lang="en-GB" sz="3600" dirty="0"/>
              <a:t>The benefits and drawbacks of Genetically Modified foods</a:t>
            </a:r>
          </a:p>
          <a:p>
            <a:endParaRPr lang="en-GB" sz="3600" dirty="0"/>
          </a:p>
        </p:txBody>
      </p:sp>
    </p:spTree>
    <p:extLst>
      <p:ext uri="{BB962C8B-B14F-4D97-AF65-F5344CB8AC3E}">
        <p14:creationId xmlns:p14="http://schemas.microsoft.com/office/powerpoint/2010/main" val="3944105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Rectangle 4">
            <a:extLst>
              <a:ext uri="{FF2B5EF4-FFF2-40B4-BE49-F238E27FC236}">
                <a16:creationId xmlns:a16="http://schemas.microsoft.com/office/drawing/2014/main" id="{ECA850D2-B5E3-1E2F-C8E8-BA45D2029585}"/>
              </a:ext>
            </a:extLst>
          </p:cNvPr>
          <p:cNvSpPr/>
          <p:nvPr/>
        </p:nvSpPr>
        <p:spPr>
          <a:xfrm>
            <a:off x="932047" y="2274613"/>
            <a:ext cx="10327906" cy="1754326"/>
          </a:xfrm>
          <a:prstGeom prst="rect">
            <a:avLst/>
          </a:prstGeom>
          <a:noFill/>
        </p:spPr>
        <p:txBody>
          <a:bodyPr wrap="square" lIns="91440" tIns="45720" rIns="91440" bIns="45720">
            <a:spAutoFit/>
          </a:bodyPr>
          <a:lstStyle/>
          <a:p>
            <a:pPr algn="ctr"/>
            <a:r>
              <a:rPr lang="en-US"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Basic Genetics</a:t>
            </a:r>
          </a:p>
          <a:p>
            <a:pPr algn="ctr"/>
            <a:r>
              <a:rPr lang="en-US" sz="5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(don’t panic it’s very basic)</a:t>
            </a:r>
            <a:endParaRPr lang="en-US"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719395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8758A839-D994-95C1-64E2-B6D8214DD105}"/>
              </a:ext>
            </a:extLst>
          </p:cNvPr>
          <p:cNvSpPr txBox="1"/>
          <p:nvPr/>
        </p:nvSpPr>
        <p:spPr>
          <a:xfrm>
            <a:off x="1220004" y="1346301"/>
            <a:ext cx="9777392" cy="5078313"/>
          </a:xfrm>
          <a:prstGeom prst="rect">
            <a:avLst/>
          </a:prstGeom>
          <a:noFill/>
        </p:spPr>
        <p:txBody>
          <a:bodyPr wrap="square" rtlCol="0">
            <a:spAutoFit/>
          </a:bodyPr>
          <a:lstStyle/>
          <a:p>
            <a:r>
              <a:rPr lang="en-GB" sz="3600" dirty="0"/>
              <a:t>• </a:t>
            </a:r>
            <a:r>
              <a:rPr lang="en-GB" sz="3600" dirty="0">
                <a:highlight>
                  <a:srgbClr val="00FF00"/>
                </a:highlight>
              </a:rPr>
              <a:t>Genome</a:t>
            </a:r>
            <a:r>
              <a:rPr lang="en-GB" sz="3600" dirty="0"/>
              <a:t> – the collection of genetic information that defines the structure and function of the organism.</a:t>
            </a:r>
          </a:p>
          <a:p>
            <a:endParaRPr lang="en-GB" sz="3600" dirty="0"/>
          </a:p>
          <a:p>
            <a:r>
              <a:rPr lang="en-GB" sz="3600" dirty="0"/>
              <a:t>In humans the genome consists of about 21,000 </a:t>
            </a:r>
            <a:r>
              <a:rPr lang="en-GB" sz="3600" dirty="0">
                <a:highlight>
                  <a:srgbClr val="00FF00"/>
                </a:highlight>
              </a:rPr>
              <a:t>genes</a:t>
            </a:r>
            <a:r>
              <a:rPr lang="en-GB" sz="3600" dirty="0"/>
              <a:t> around 99.9% are identical only 0.1% unique to the individual.</a:t>
            </a:r>
          </a:p>
          <a:p>
            <a:endParaRPr lang="en-GB" sz="3600" dirty="0"/>
          </a:p>
          <a:p>
            <a:endParaRPr lang="en-GB" sz="3600" dirty="0"/>
          </a:p>
        </p:txBody>
      </p:sp>
    </p:spTree>
    <p:extLst>
      <p:ext uri="{BB962C8B-B14F-4D97-AF65-F5344CB8AC3E}">
        <p14:creationId xmlns:p14="http://schemas.microsoft.com/office/powerpoint/2010/main" val="3842217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7" name="TextBox 6">
            <a:extLst>
              <a:ext uri="{FF2B5EF4-FFF2-40B4-BE49-F238E27FC236}">
                <a16:creationId xmlns:a16="http://schemas.microsoft.com/office/drawing/2014/main" id="{B491A86B-BFA5-1D04-0659-73946F81B7D9}"/>
              </a:ext>
            </a:extLst>
          </p:cNvPr>
          <p:cNvSpPr txBox="1"/>
          <p:nvPr/>
        </p:nvSpPr>
        <p:spPr>
          <a:xfrm>
            <a:off x="1149685" y="789824"/>
            <a:ext cx="10635915" cy="2308324"/>
          </a:xfrm>
          <a:prstGeom prst="rect">
            <a:avLst/>
          </a:prstGeom>
          <a:noFill/>
        </p:spPr>
        <p:txBody>
          <a:bodyPr wrap="square" rtlCol="0">
            <a:spAutoFit/>
          </a:bodyPr>
          <a:lstStyle/>
          <a:p>
            <a:r>
              <a:rPr lang="en-GB" sz="3600" dirty="0"/>
              <a:t>• Gene – basic unit of genetic information. Genes determine the inherited characteristics.</a:t>
            </a:r>
          </a:p>
          <a:p>
            <a:endParaRPr lang="en-GB" sz="3600" dirty="0"/>
          </a:p>
          <a:p>
            <a:endParaRPr lang="en-GB" sz="3600" dirty="0"/>
          </a:p>
        </p:txBody>
      </p:sp>
      <p:pic>
        <p:nvPicPr>
          <p:cNvPr id="8" name="Picture 2" descr="A gene is labeled along the length of a chromosome.">
            <a:extLst>
              <a:ext uri="{FF2B5EF4-FFF2-40B4-BE49-F238E27FC236}">
                <a16:creationId xmlns:a16="http://schemas.microsoft.com/office/drawing/2014/main" id="{4BECB26E-2CF9-0750-811B-D11625043D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2786" y="2109787"/>
            <a:ext cx="8246644" cy="3958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7538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7B87BB66-8ADB-D4D2-D116-EFA3507563FE}"/>
              </a:ext>
            </a:extLst>
          </p:cNvPr>
          <p:cNvSpPr txBox="1"/>
          <p:nvPr/>
        </p:nvSpPr>
        <p:spPr>
          <a:xfrm>
            <a:off x="827773" y="847023"/>
            <a:ext cx="4517338" cy="5632311"/>
          </a:xfrm>
          <a:prstGeom prst="rect">
            <a:avLst/>
          </a:prstGeom>
          <a:noFill/>
        </p:spPr>
        <p:txBody>
          <a:bodyPr wrap="square" rtlCol="0">
            <a:spAutoFit/>
          </a:bodyPr>
          <a:lstStyle/>
          <a:p>
            <a:r>
              <a:rPr lang="en-GB" sz="3600" dirty="0"/>
              <a:t>. • Chromosomes are the storage units of genes.</a:t>
            </a:r>
          </a:p>
          <a:p>
            <a:endParaRPr lang="en-GB" sz="3600" dirty="0"/>
          </a:p>
          <a:p>
            <a:pPr marL="571500" indent="-571500">
              <a:buFont typeface="Arial" panose="020B0604020202020204" pitchFamily="34" charset="0"/>
              <a:buChar char="•"/>
            </a:pPr>
            <a:r>
              <a:rPr lang="en-GB" sz="3600" dirty="0"/>
              <a:t>DNA tightly wound around spool-like proteins, unwound, end-to-end, they would stretch 6 feet.</a:t>
            </a:r>
          </a:p>
          <a:p>
            <a:endParaRPr lang="en-GB" sz="3600" dirty="0"/>
          </a:p>
        </p:txBody>
      </p:sp>
      <p:pic>
        <p:nvPicPr>
          <p:cNvPr id="6" name="Picture 5">
            <a:extLst>
              <a:ext uri="{FF2B5EF4-FFF2-40B4-BE49-F238E27FC236}">
                <a16:creationId xmlns:a16="http://schemas.microsoft.com/office/drawing/2014/main" id="{736F9901-A8D2-0F58-7624-97DB5E01C55C}"/>
              </a:ext>
            </a:extLst>
          </p:cNvPr>
          <p:cNvPicPr>
            <a:picLocks noChangeAspect="1"/>
          </p:cNvPicPr>
          <p:nvPr/>
        </p:nvPicPr>
        <p:blipFill>
          <a:blip r:embed="rId3"/>
          <a:stretch>
            <a:fillRect/>
          </a:stretch>
        </p:blipFill>
        <p:spPr>
          <a:xfrm>
            <a:off x="5858556" y="582614"/>
            <a:ext cx="5753100" cy="5943600"/>
          </a:xfrm>
          <a:prstGeom prst="rect">
            <a:avLst/>
          </a:prstGeom>
        </p:spPr>
      </p:pic>
    </p:spTree>
    <p:extLst>
      <p:ext uri="{BB962C8B-B14F-4D97-AF65-F5344CB8AC3E}">
        <p14:creationId xmlns:p14="http://schemas.microsoft.com/office/powerpoint/2010/main" val="241972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241922E4-C04B-0F42-543F-B48B2C0F708E}"/>
              </a:ext>
            </a:extLst>
          </p:cNvPr>
          <p:cNvSpPr txBox="1"/>
          <p:nvPr/>
        </p:nvSpPr>
        <p:spPr>
          <a:xfrm>
            <a:off x="1563329" y="1433667"/>
            <a:ext cx="9065342" cy="4247317"/>
          </a:xfrm>
          <a:prstGeom prst="rect">
            <a:avLst/>
          </a:prstGeom>
          <a:noFill/>
        </p:spPr>
        <p:txBody>
          <a:bodyPr wrap="square" rtlCol="0">
            <a:spAutoFit/>
          </a:bodyPr>
          <a:lstStyle/>
          <a:p>
            <a:pPr marL="571500" indent="-571500">
              <a:buFont typeface="Arial" panose="020B0604020202020204" pitchFamily="34" charset="0"/>
              <a:buChar char="•"/>
            </a:pPr>
            <a:r>
              <a:rPr lang="en-GB" sz="3600" dirty="0"/>
              <a:t>In humans there are 22 pairs of numbered chromosomes (autosomes) and one pair of sex chromosomes</a:t>
            </a:r>
          </a:p>
          <a:p>
            <a:pPr marL="571500" indent="-571500">
              <a:buFont typeface="Arial" panose="020B0604020202020204" pitchFamily="34" charset="0"/>
              <a:buChar char="•"/>
            </a:pPr>
            <a:endParaRPr lang="en-GB" sz="3600" dirty="0"/>
          </a:p>
          <a:p>
            <a:pPr marL="571500" indent="-571500">
              <a:buFont typeface="Arial" panose="020B0604020202020204" pitchFamily="34" charset="0"/>
              <a:buChar char="•"/>
            </a:pPr>
            <a:r>
              <a:rPr lang="en-GB" sz="3600" dirty="0"/>
              <a:t>XX = Female - </a:t>
            </a:r>
            <a:r>
              <a:rPr lang="en-GB" sz="3600" b="0" i="0" dirty="0">
                <a:solidFill>
                  <a:srgbClr val="323232"/>
                </a:solidFill>
                <a:effectLst/>
                <a:latin typeface="Open Sans" panose="020B0606030504020204" pitchFamily="34" charset="0"/>
              </a:rPr>
              <a:t>900 genes</a:t>
            </a:r>
            <a:endParaRPr lang="en-GB" sz="3600" dirty="0"/>
          </a:p>
          <a:p>
            <a:pPr marL="571500" indent="-571500">
              <a:buFont typeface="Arial" panose="020B0604020202020204" pitchFamily="34" charset="0"/>
              <a:buChar char="•"/>
            </a:pPr>
            <a:r>
              <a:rPr lang="en-GB" sz="3600" dirty="0"/>
              <a:t>XY = Male    - </a:t>
            </a:r>
            <a:r>
              <a:rPr lang="en-GB" sz="3600" b="0" i="0" dirty="0">
                <a:solidFill>
                  <a:srgbClr val="323232"/>
                </a:solidFill>
                <a:effectLst/>
                <a:latin typeface="Open Sans" panose="020B0606030504020204" pitchFamily="34" charset="0"/>
              </a:rPr>
              <a:t>55 genes</a:t>
            </a:r>
            <a:endParaRPr lang="en-GB" sz="3600" dirty="0"/>
          </a:p>
          <a:p>
            <a:pPr marL="571500" indent="-571500">
              <a:buFont typeface="Arial" panose="020B0604020202020204" pitchFamily="34" charset="0"/>
              <a:buChar char="•"/>
            </a:pPr>
            <a:endParaRPr lang="en-GB" sz="3600" dirty="0"/>
          </a:p>
          <a:p>
            <a:endParaRPr lang="en-GB" dirty="0"/>
          </a:p>
        </p:txBody>
      </p:sp>
    </p:spTree>
    <p:extLst>
      <p:ext uri="{BB962C8B-B14F-4D97-AF65-F5344CB8AC3E}">
        <p14:creationId xmlns:p14="http://schemas.microsoft.com/office/powerpoint/2010/main" val="3973765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69F705D2-22C0-5040-0907-B45FA05DD9D1}"/>
              </a:ext>
            </a:extLst>
          </p:cNvPr>
          <p:cNvSpPr txBox="1"/>
          <p:nvPr/>
        </p:nvSpPr>
        <p:spPr>
          <a:xfrm>
            <a:off x="1166985" y="1049154"/>
            <a:ext cx="8643486" cy="1200329"/>
          </a:xfrm>
          <a:prstGeom prst="rect">
            <a:avLst/>
          </a:prstGeom>
          <a:noFill/>
        </p:spPr>
        <p:txBody>
          <a:bodyPr wrap="square" rtlCol="0">
            <a:spAutoFit/>
          </a:bodyPr>
          <a:lstStyle/>
          <a:p>
            <a:r>
              <a:rPr lang="en-GB" sz="3600" dirty="0">
                <a:highlight>
                  <a:srgbClr val="00FF00"/>
                </a:highlight>
              </a:rPr>
              <a:t>Allele</a:t>
            </a:r>
            <a:r>
              <a:rPr lang="en-GB" sz="3600" dirty="0"/>
              <a:t> = one of two or more different versions of a gene </a:t>
            </a:r>
          </a:p>
        </p:txBody>
      </p:sp>
      <p:pic>
        <p:nvPicPr>
          <p:cNvPr id="7" name="Picture 6" descr="A diagram of different types of sperm&#10;&#10;Description automatically generated">
            <a:extLst>
              <a:ext uri="{FF2B5EF4-FFF2-40B4-BE49-F238E27FC236}">
                <a16:creationId xmlns:a16="http://schemas.microsoft.com/office/drawing/2014/main" id="{65F96A62-3D2D-5A4F-6945-FC659E04A0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3141" y="2171762"/>
            <a:ext cx="8511118" cy="4082324"/>
          </a:xfrm>
          <a:prstGeom prst="rect">
            <a:avLst/>
          </a:prstGeom>
        </p:spPr>
      </p:pic>
    </p:spTree>
    <p:extLst>
      <p:ext uri="{BB962C8B-B14F-4D97-AF65-F5344CB8AC3E}">
        <p14:creationId xmlns:p14="http://schemas.microsoft.com/office/powerpoint/2010/main" val="3870304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73B79DC4-2F39-1B50-7997-0EAA5048665B}"/>
              </a:ext>
            </a:extLst>
          </p:cNvPr>
          <p:cNvSpPr txBox="1"/>
          <p:nvPr/>
        </p:nvSpPr>
        <p:spPr>
          <a:xfrm>
            <a:off x="1250617" y="1376412"/>
            <a:ext cx="9690765" cy="4524315"/>
          </a:xfrm>
          <a:prstGeom prst="rect">
            <a:avLst/>
          </a:prstGeom>
          <a:noFill/>
        </p:spPr>
        <p:txBody>
          <a:bodyPr wrap="square" rtlCol="0">
            <a:spAutoFit/>
          </a:bodyPr>
          <a:lstStyle/>
          <a:p>
            <a:r>
              <a:rPr lang="en-GB" b="0" i="0" dirty="0">
                <a:solidFill>
                  <a:srgbClr val="323232"/>
                </a:solidFill>
                <a:effectLst/>
                <a:latin typeface="Bembo" panose="02020502050201020203" pitchFamily="18" charset="0"/>
              </a:rPr>
              <a:t> </a:t>
            </a:r>
            <a:r>
              <a:rPr lang="en-GB" sz="3600" b="0" i="0" dirty="0">
                <a:solidFill>
                  <a:srgbClr val="323232"/>
                </a:solidFill>
                <a:effectLst/>
                <a:latin typeface="Bembo" panose="02020502050201020203" pitchFamily="18" charset="0"/>
              </a:rPr>
              <a:t>An individual inherits two alleles, one from each parent.</a:t>
            </a:r>
          </a:p>
          <a:p>
            <a:endParaRPr lang="en-GB" sz="3600" dirty="0">
              <a:solidFill>
                <a:srgbClr val="323232"/>
              </a:solidFill>
              <a:latin typeface="Bembo" panose="02020502050201020203" pitchFamily="18" charset="0"/>
            </a:endParaRPr>
          </a:p>
          <a:p>
            <a:r>
              <a:rPr lang="en-GB" sz="3600" b="0" i="0" dirty="0">
                <a:solidFill>
                  <a:srgbClr val="323232"/>
                </a:solidFill>
                <a:effectLst/>
                <a:latin typeface="Open Sans" panose="020B0606030504020204" pitchFamily="34" charset="0"/>
              </a:rPr>
              <a:t> </a:t>
            </a:r>
            <a:r>
              <a:rPr lang="en-GB" sz="3600" dirty="0">
                <a:solidFill>
                  <a:srgbClr val="323232"/>
                </a:solidFill>
                <a:latin typeface="Bembo" panose="02020502050201020203" pitchFamily="18" charset="0"/>
              </a:rPr>
              <a:t>Two alleles the same = homozygous for that allele. </a:t>
            </a:r>
          </a:p>
          <a:p>
            <a:endParaRPr lang="en-GB" sz="3600" dirty="0">
              <a:solidFill>
                <a:srgbClr val="323232"/>
              </a:solidFill>
              <a:latin typeface="Bembo" panose="02020502050201020203" pitchFamily="18" charset="0"/>
            </a:endParaRPr>
          </a:p>
          <a:p>
            <a:r>
              <a:rPr lang="en-GB" sz="3600" dirty="0">
                <a:solidFill>
                  <a:srgbClr val="323232"/>
                </a:solidFill>
                <a:latin typeface="Bembo" panose="02020502050201020203" pitchFamily="18" charset="0"/>
              </a:rPr>
              <a:t>Two alleles are different = heterozygous.</a:t>
            </a:r>
          </a:p>
          <a:p>
            <a:endParaRPr lang="en-GB" sz="3600" dirty="0">
              <a:solidFill>
                <a:srgbClr val="323232"/>
              </a:solidFill>
              <a:latin typeface="Bembo" panose="02020502050201020203" pitchFamily="18" charset="0"/>
            </a:endParaRPr>
          </a:p>
          <a:p>
            <a:endParaRPr lang="en-GB" sz="3600" dirty="0">
              <a:latin typeface="Bembo" panose="02020502050201020203" pitchFamily="18" charset="0"/>
            </a:endParaRPr>
          </a:p>
        </p:txBody>
      </p:sp>
    </p:spTree>
    <p:extLst>
      <p:ext uri="{BB962C8B-B14F-4D97-AF65-F5344CB8AC3E}">
        <p14:creationId xmlns:p14="http://schemas.microsoft.com/office/powerpoint/2010/main" val="552842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73B79DC4-2F39-1B50-7997-0EAA5048665B}"/>
              </a:ext>
            </a:extLst>
          </p:cNvPr>
          <p:cNvSpPr txBox="1"/>
          <p:nvPr/>
        </p:nvSpPr>
        <p:spPr>
          <a:xfrm>
            <a:off x="1263317" y="920889"/>
            <a:ext cx="9690765" cy="5632311"/>
          </a:xfrm>
          <a:prstGeom prst="rect">
            <a:avLst/>
          </a:prstGeom>
          <a:noFill/>
        </p:spPr>
        <p:txBody>
          <a:bodyPr wrap="square" rtlCol="0">
            <a:spAutoFit/>
          </a:bodyPr>
          <a:lstStyle/>
          <a:p>
            <a:r>
              <a:rPr lang="en-GB" b="0" i="0" dirty="0">
                <a:solidFill>
                  <a:srgbClr val="323232"/>
                </a:solidFill>
                <a:effectLst/>
                <a:latin typeface="Bembo" panose="02020502050201020203" pitchFamily="18" charset="0"/>
              </a:rPr>
              <a:t> </a:t>
            </a:r>
            <a:r>
              <a:rPr lang="en-GB" sz="3600" b="0" i="0" dirty="0">
                <a:solidFill>
                  <a:srgbClr val="323232"/>
                </a:solidFill>
                <a:effectLst/>
                <a:latin typeface="Bembo" panose="02020502050201020203" pitchFamily="18" charset="0"/>
              </a:rPr>
              <a:t>Alleles are responsible for expressing traits such as hair colour or eye colour.</a:t>
            </a:r>
          </a:p>
          <a:p>
            <a:endParaRPr lang="en-GB" sz="3600" dirty="0">
              <a:solidFill>
                <a:srgbClr val="323232"/>
              </a:solidFill>
              <a:latin typeface="Bembo" panose="02020502050201020203" pitchFamily="18" charset="0"/>
            </a:endParaRPr>
          </a:p>
          <a:p>
            <a:pPr marL="571500" indent="-571500">
              <a:buFont typeface="Arial" panose="020B0604020202020204" pitchFamily="34" charset="0"/>
              <a:buChar char="•"/>
            </a:pPr>
            <a:r>
              <a:rPr lang="en-GB" sz="3600" b="0" i="0" dirty="0">
                <a:solidFill>
                  <a:srgbClr val="323232"/>
                </a:solidFill>
                <a:effectLst/>
                <a:latin typeface="Bembo" panose="02020502050201020203" pitchFamily="18" charset="0"/>
              </a:rPr>
              <a:t>They can be dominant where only one of the pair needs to be present to express the trait or</a:t>
            </a:r>
          </a:p>
          <a:p>
            <a:pPr marL="571500" indent="-571500">
              <a:buFont typeface="Arial" panose="020B0604020202020204" pitchFamily="34" charset="0"/>
              <a:buChar char="•"/>
            </a:pPr>
            <a:endParaRPr lang="en-GB" sz="3600" dirty="0">
              <a:solidFill>
                <a:srgbClr val="323232"/>
              </a:solidFill>
              <a:latin typeface="Bembo" panose="02020502050201020203" pitchFamily="18" charset="0"/>
            </a:endParaRPr>
          </a:p>
          <a:p>
            <a:pPr marL="571500" indent="-571500">
              <a:buFont typeface="Arial" panose="020B0604020202020204" pitchFamily="34" charset="0"/>
              <a:buChar char="•"/>
            </a:pPr>
            <a:r>
              <a:rPr lang="en-GB" sz="3600" b="0" i="0" dirty="0">
                <a:solidFill>
                  <a:srgbClr val="323232"/>
                </a:solidFill>
                <a:effectLst/>
                <a:latin typeface="Bembo" panose="02020502050201020203" pitchFamily="18" charset="0"/>
              </a:rPr>
              <a:t>Recessive where both alleles are needed to express the trait  </a:t>
            </a:r>
          </a:p>
          <a:p>
            <a:endParaRPr lang="en-GB" sz="3600" dirty="0">
              <a:solidFill>
                <a:srgbClr val="323232"/>
              </a:solidFill>
              <a:latin typeface="Bembo" panose="02020502050201020203" pitchFamily="18" charset="0"/>
            </a:endParaRPr>
          </a:p>
          <a:p>
            <a:endParaRPr lang="en-GB" sz="3600" dirty="0">
              <a:latin typeface="Bembo" panose="02020502050201020203" pitchFamily="18" charset="0"/>
            </a:endParaRPr>
          </a:p>
        </p:txBody>
      </p:sp>
    </p:spTree>
    <p:extLst>
      <p:ext uri="{BB962C8B-B14F-4D97-AF65-F5344CB8AC3E}">
        <p14:creationId xmlns:p14="http://schemas.microsoft.com/office/powerpoint/2010/main" val="2947529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145EE83F-41A4-F025-98B3-473046C0F7FE}"/>
              </a:ext>
            </a:extLst>
          </p:cNvPr>
          <p:cNvSpPr txBox="1"/>
          <p:nvPr/>
        </p:nvSpPr>
        <p:spPr>
          <a:xfrm>
            <a:off x="1192518" y="1270422"/>
            <a:ext cx="10177969" cy="6740307"/>
          </a:xfrm>
          <a:prstGeom prst="rect">
            <a:avLst/>
          </a:prstGeom>
          <a:noFill/>
        </p:spPr>
        <p:txBody>
          <a:bodyPr wrap="square" rtlCol="0">
            <a:spAutoFit/>
          </a:bodyPr>
          <a:lstStyle/>
          <a:p>
            <a:r>
              <a:rPr lang="en-GB" sz="3600" dirty="0"/>
              <a:t>• DNA - is a nucleic acid that contains the genetic instructions specifying the biological development of all cellular forms of life. </a:t>
            </a:r>
          </a:p>
          <a:p>
            <a:endParaRPr lang="en-GB" sz="3600" dirty="0"/>
          </a:p>
          <a:p>
            <a:r>
              <a:rPr lang="en-GB" sz="3600" dirty="0"/>
              <a:t>1. DNA Replicates (makes copies of itself)</a:t>
            </a:r>
          </a:p>
          <a:p>
            <a:r>
              <a:rPr lang="en-GB" sz="3600" dirty="0"/>
              <a:t>2. Encodes information (for proteins to be made)</a:t>
            </a:r>
          </a:p>
          <a:p>
            <a:r>
              <a:rPr lang="en-GB" sz="3600" dirty="0"/>
              <a:t>3. Controls &amp; instructs cells</a:t>
            </a:r>
          </a:p>
          <a:p>
            <a:r>
              <a:rPr lang="en-GB" sz="3600" dirty="0"/>
              <a:t>4. Responsible for Mutations (molecule of heredity)</a:t>
            </a:r>
          </a:p>
          <a:p>
            <a:endParaRPr lang="en-GB" sz="3600" dirty="0"/>
          </a:p>
          <a:p>
            <a:endParaRPr lang="en-GB" sz="3600" dirty="0"/>
          </a:p>
          <a:p>
            <a:endParaRPr lang="en-GB" sz="3600" dirty="0"/>
          </a:p>
          <a:p>
            <a:endParaRPr lang="en-GB" sz="3600" dirty="0"/>
          </a:p>
        </p:txBody>
      </p:sp>
    </p:spTree>
    <p:extLst>
      <p:ext uri="{BB962C8B-B14F-4D97-AF65-F5344CB8AC3E}">
        <p14:creationId xmlns:p14="http://schemas.microsoft.com/office/powerpoint/2010/main" val="2970610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401656A3-5141-71E3-334B-BC98432C45E4}"/>
              </a:ext>
            </a:extLst>
          </p:cNvPr>
          <p:cNvSpPr txBox="1"/>
          <p:nvPr/>
        </p:nvSpPr>
        <p:spPr>
          <a:xfrm>
            <a:off x="749639" y="1004575"/>
            <a:ext cx="4642051" cy="4524315"/>
          </a:xfrm>
          <a:prstGeom prst="rect">
            <a:avLst/>
          </a:prstGeom>
          <a:noFill/>
        </p:spPr>
        <p:txBody>
          <a:bodyPr wrap="square" rtlCol="0">
            <a:spAutoFit/>
          </a:bodyPr>
          <a:lstStyle/>
          <a:p>
            <a:r>
              <a:rPr lang="en-GB" sz="3600" dirty="0"/>
              <a:t>DNA - a pair of molecules joined by hydrogen bonds: it is organized as two complementary strands, head-to-toe, with the hydrogen bonds between them. </a:t>
            </a:r>
          </a:p>
        </p:txBody>
      </p:sp>
      <p:pic>
        <p:nvPicPr>
          <p:cNvPr id="7" name="Picture 6" descr="A diagram of dna structure&#10;&#10;Description automatically generated">
            <a:extLst>
              <a:ext uri="{FF2B5EF4-FFF2-40B4-BE49-F238E27FC236}">
                <a16:creationId xmlns:a16="http://schemas.microsoft.com/office/drawing/2014/main" id="{AEFA997B-EE12-D819-3B11-911C35B9F3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1475" y="433386"/>
            <a:ext cx="4833838" cy="5666695"/>
          </a:xfrm>
          <a:prstGeom prst="rect">
            <a:avLst/>
          </a:prstGeom>
        </p:spPr>
      </p:pic>
    </p:spTree>
    <p:extLst>
      <p:ext uri="{BB962C8B-B14F-4D97-AF65-F5344CB8AC3E}">
        <p14:creationId xmlns:p14="http://schemas.microsoft.com/office/powerpoint/2010/main" val="1154393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pic>
        <p:nvPicPr>
          <p:cNvPr id="6" name="Picture 5" descr="A diagram of a cell&#10;&#10;Description automatically generated">
            <a:extLst>
              <a:ext uri="{FF2B5EF4-FFF2-40B4-BE49-F238E27FC236}">
                <a16:creationId xmlns:a16="http://schemas.microsoft.com/office/drawing/2014/main" id="{630AAFE1-976A-ABF4-533D-F46D5DF69E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8996" y="1338016"/>
            <a:ext cx="7131580" cy="3991068"/>
          </a:xfrm>
          <a:prstGeom prst="rect">
            <a:avLst/>
          </a:prstGeom>
        </p:spPr>
      </p:pic>
      <p:sp>
        <p:nvSpPr>
          <p:cNvPr id="7" name="TextBox 6">
            <a:extLst>
              <a:ext uri="{FF2B5EF4-FFF2-40B4-BE49-F238E27FC236}">
                <a16:creationId xmlns:a16="http://schemas.microsoft.com/office/drawing/2014/main" id="{515A60C3-6DB9-5422-A000-AE9C92360B5F}"/>
              </a:ext>
            </a:extLst>
          </p:cNvPr>
          <p:cNvSpPr txBox="1"/>
          <p:nvPr/>
        </p:nvSpPr>
        <p:spPr>
          <a:xfrm>
            <a:off x="855406" y="943897"/>
            <a:ext cx="3668645" cy="5078313"/>
          </a:xfrm>
          <a:prstGeom prst="rect">
            <a:avLst/>
          </a:prstGeom>
          <a:noFill/>
        </p:spPr>
        <p:txBody>
          <a:bodyPr wrap="square" rtlCol="0">
            <a:spAutoFit/>
          </a:bodyPr>
          <a:lstStyle/>
          <a:p>
            <a:r>
              <a:rPr lang="en-GB" sz="3600" b="0" i="0" dirty="0">
                <a:solidFill>
                  <a:srgbClr val="000000"/>
                </a:solidFill>
                <a:effectLst/>
                <a:latin typeface="Roboto" panose="02000000000000000000" pitchFamily="2" charset="0"/>
              </a:rPr>
              <a:t>Plasmids are tiny circles of DNA that live inside bacteria and other microbes, separate from their main chromosomes.</a:t>
            </a:r>
            <a:endParaRPr lang="en-GB" sz="3600" dirty="0"/>
          </a:p>
        </p:txBody>
      </p:sp>
    </p:spTree>
    <p:extLst>
      <p:ext uri="{BB962C8B-B14F-4D97-AF65-F5344CB8AC3E}">
        <p14:creationId xmlns:p14="http://schemas.microsoft.com/office/powerpoint/2010/main" val="3170158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961FAFD5-9BD9-1EED-D78C-6855E84FB750}"/>
              </a:ext>
            </a:extLst>
          </p:cNvPr>
          <p:cNvSpPr txBox="1"/>
          <p:nvPr/>
        </p:nvSpPr>
        <p:spPr>
          <a:xfrm>
            <a:off x="833693" y="1062098"/>
            <a:ext cx="10550013" cy="5632311"/>
          </a:xfrm>
          <a:prstGeom prst="rect">
            <a:avLst/>
          </a:prstGeom>
          <a:noFill/>
        </p:spPr>
        <p:txBody>
          <a:bodyPr wrap="square" rtlCol="0">
            <a:spAutoFit/>
          </a:bodyPr>
          <a:lstStyle/>
          <a:p>
            <a:r>
              <a:rPr lang="en-GB" sz="3600" b="0" i="0" dirty="0">
                <a:solidFill>
                  <a:srgbClr val="000000"/>
                </a:solidFill>
                <a:effectLst/>
                <a:latin typeface="Roboto" panose="02000000000000000000" pitchFamily="2" charset="0"/>
              </a:rPr>
              <a:t>They can carry genes for useful traits, such as </a:t>
            </a:r>
            <a:r>
              <a:rPr lang="en-GB" sz="3600" b="1" i="0" dirty="0">
                <a:solidFill>
                  <a:srgbClr val="000000"/>
                </a:solidFill>
                <a:effectLst/>
                <a:latin typeface="Roboto" panose="02000000000000000000" pitchFamily="2" charset="0"/>
              </a:rPr>
              <a:t>antibiotic resistance</a:t>
            </a:r>
            <a:r>
              <a:rPr lang="en-GB" sz="3600" b="0" i="0" dirty="0">
                <a:solidFill>
                  <a:srgbClr val="000000"/>
                </a:solidFill>
                <a:effectLst/>
                <a:latin typeface="Roboto" panose="02000000000000000000" pitchFamily="2" charset="0"/>
              </a:rPr>
              <a:t>, and transfer them between cells</a:t>
            </a:r>
          </a:p>
          <a:p>
            <a:endParaRPr lang="en-GB" sz="3600" dirty="0">
              <a:solidFill>
                <a:srgbClr val="000000"/>
              </a:solidFill>
              <a:latin typeface="Roboto" panose="02000000000000000000" pitchFamily="2" charset="0"/>
            </a:endParaRPr>
          </a:p>
          <a:p>
            <a:r>
              <a:rPr lang="en-GB" sz="3600" b="0" i="0" dirty="0">
                <a:solidFill>
                  <a:srgbClr val="000000"/>
                </a:solidFill>
                <a:effectLst/>
                <a:latin typeface="Roboto" panose="02000000000000000000" pitchFamily="2" charset="0"/>
              </a:rPr>
              <a:t>Plasmids can be used to insert, modify, or delete genes of interest and using bacteria </a:t>
            </a:r>
            <a:r>
              <a:rPr lang="en-GB" sz="3600" dirty="0">
                <a:solidFill>
                  <a:srgbClr val="000000"/>
                </a:solidFill>
                <a:latin typeface="Roboto" panose="02000000000000000000" pitchFamily="2" charset="0"/>
              </a:rPr>
              <a:t>to</a:t>
            </a:r>
            <a:r>
              <a:rPr lang="en-GB" sz="3600" b="0" i="0" dirty="0">
                <a:solidFill>
                  <a:srgbClr val="000000"/>
                </a:solidFill>
                <a:effectLst/>
                <a:latin typeface="Roboto" panose="02000000000000000000" pitchFamily="2" charset="0"/>
              </a:rPr>
              <a:t> manufacture proteins, vaccines, or enzymes.</a:t>
            </a:r>
          </a:p>
          <a:p>
            <a:endParaRPr lang="en-GB" sz="3600" dirty="0">
              <a:solidFill>
                <a:srgbClr val="000000"/>
              </a:solidFill>
              <a:latin typeface="Roboto" panose="02000000000000000000" pitchFamily="2" charset="0"/>
            </a:endParaRPr>
          </a:p>
          <a:p>
            <a:r>
              <a:rPr lang="en-GB" sz="3600" dirty="0">
                <a:solidFill>
                  <a:srgbClr val="FF0000"/>
                </a:solidFill>
                <a:latin typeface="Roboto" panose="02000000000000000000" pitchFamily="2" charset="0"/>
              </a:rPr>
              <a:t>= DNA VECTOR</a:t>
            </a:r>
            <a:endParaRPr lang="en-GB" sz="3600" b="0" i="0" dirty="0">
              <a:solidFill>
                <a:srgbClr val="FF0000"/>
              </a:solidFill>
              <a:effectLst/>
              <a:latin typeface="Roboto" panose="02000000000000000000" pitchFamily="2" charset="0"/>
            </a:endParaRPr>
          </a:p>
          <a:p>
            <a:endParaRPr lang="en-GB" sz="3600" dirty="0">
              <a:solidFill>
                <a:srgbClr val="000000"/>
              </a:solidFill>
              <a:latin typeface="Roboto" panose="02000000000000000000" pitchFamily="2" charset="0"/>
            </a:endParaRPr>
          </a:p>
        </p:txBody>
      </p:sp>
    </p:spTree>
    <p:extLst>
      <p:ext uri="{BB962C8B-B14F-4D97-AF65-F5344CB8AC3E}">
        <p14:creationId xmlns:p14="http://schemas.microsoft.com/office/powerpoint/2010/main" val="3874609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B641EF8E-CF44-8BCF-1C62-BD5B595FE1A6}"/>
              </a:ext>
            </a:extLst>
          </p:cNvPr>
          <p:cNvSpPr txBox="1"/>
          <p:nvPr/>
        </p:nvSpPr>
        <p:spPr>
          <a:xfrm>
            <a:off x="1225616" y="2061290"/>
            <a:ext cx="9740767" cy="2585323"/>
          </a:xfrm>
          <a:prstGeom prst="rect">
            <a:avLst/>
          </a:prstGeom>
          <a:noFill/>
        </p:spPr>
        <p:txBody>
          <a:bodyPr wrap="square" rtlCol="0">
            <a:spAutoFit/>
          </a:bodyPr>
          <a:lstStyle/>
          <a:p>
            <a:pPr algn="ctr"/>
            <a:r>
              <a:rPr lang="en-GB" sz="5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How humankind has sought to change the characteristics of plants and animals for its own benefit.</a:t>
            </a:r>
          </a:p>
        </p:txBody>
      </p:sp>
    </p:spTree>
    <p:extLst>
      <p:ext uri="{BB962C8B-B14F-4D97-AF65-F5344CB8AC3E}">
        <p14:creationId xmlns:p14="http://schemas.microsoft.com/office/powerpoint/2010/main" val="2758519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pic>
        <p:nvPicPr>
          <p:cNvPr id="2050" name="Picture 2" descr="Image result for charles darwin">
            <a:extLst>
              <a:ext uri="{FF2B5EF4-FFF2-40B4-BE49-F238E27FC236}">
                <a16:creationId xmlns:a16="http://schemas.microsoft.com/office/drawing/2014/main" id="{97B14633-2A37-81F6-6F02-4E3749DB70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4991" y="597267"/>
            <a:ext cx="5103139" cy="582734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A4F093F-DA2D-0105-0AE8-B36031A80D0B}"/>
              </a:ext>
            </a:extLst>
          </p:cNvPr>
          <p:cNvSpPr txBox="1"/>
          <p:nvPr/>
        </p:nvSpPr>
        <p:spPr>
          <a:xfrm>
            <a:off x="947870" y="845988"/>
            <a:ext cx="5221705" cy="5078313"/>
          </a:xfrm>
          <a:prstGeom prst="rect">
            <a:avLst/>
          </a:prstGeom>
          <a:noFill/>
        </p:spPr>
        <p:txBody>
          <a:bodyPr wrap="square">
            <a:spAutoFit/>
          </a:bodyPr>
          <a:lstStyle/>
          <a:p>
            <a:r>
              <a:rPr lang="en-GB" sz="3600" dirty="0">
                <a:solidFill>
                  <a:srgbClr val="040C28"/>
                </a:solidFill>
              </a:rPr>
              <a:t>Darwin’s law</a:t>
            </a:r>
          </a:p>
          <a:p>
            <a:r>
              <a:rPr lang="en-GB" sz="3600" b="0" i="0" dirty="0">
                <a:solidFill>
                  <a:srgbClr val="040C28"/>
                </a:solidFill>
                <a:effectLst/>
              </a:rPr>
              <a:t>Most characteristics in the population must be inherited, more offspring must be produced than can survive, and the fittest offspring must be more likely to survive and reproduce</a:t>
            </a:r>
            <a:r>
              <a:rPr lang="en-GB" sz="3600" b="0" i="0" dirty="0">
                <a:solidFill>
                  <a:srgbClr val="202124"/>
                </a:solidFill>
                <a:effectLst/>
              </a:rPr>
              <a:t>.</a:t>
            </a:r>
            <a:endParaRPr lang="en-GB" sz="3600" dirty="0"/>
          </a:p>
        </p:txBody>
      </p:sp>
    </p:spTree>
    <p:extLst>
      <p:ext uri="{BB962C8B-B14F-4D97-AF65-F5344CB8AC3E}">
        <p14:creationId xmlns:p14="http://schemas.microsoft.com/office/powerpoint/2010/main" val="1616183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EBA2CD56-EA0C-8106-9268-D4D13D37648C}"/>
              </a:ext>
            </a:extLst>
          </p:cNvPr>
          <p:cNvSpPr txBox="1"/>
          <p:nvPr/>
        </p:nvSpPr>
        <p:spPr>
          <a:xfrm>
            <a:off x="1432832" y="1464986"/>
            <a:ext cx="3785302" cy="3970318"/>
          </a:xfrm>
          <a:prstGeom prst="rect">
            <a:avLst/>
          </a:prstGeom>
          <a:noFill/>
        </p:spPr>
        <p:txBody>
          <a:bodyPr wrap="square" rtlCol="0">
            <a:spAutoFit/>
          </a:bodyPr>
          <a:lstStyle/>
          <a:p>
            <a:r>
              <a:rPr lang="en-GB" sz="3600" dirty="0"/>
              <a:t>Modern plant breeding only dates from the scientific discoveries on genetics of Gregor Mendel published in 1865</a:t>
            </a:r>
          </a:p>
        </p:txBody>
      </p:sp>
      <p:pic>
        <p:nvPicPr>
          <p:cNvPr id="2052" name="Picture 4" descr="Sobre Gregor Mendel - Revista Mètode">
            <a:extLst>
              <a:ext uri="{FF2B5EF4-FFF2-40B4-BE49-F238E27FC236}">
                <a16:creationId xmlns:a16="http://schemas.microsoft.com/office/drawing/2014/main" id="{24DBD985-2089-7305-EA3A-7009726D3D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5411" y="910989"/>
            <a:ext cx="5078312" cy="507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0075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pic>
        <p:nvPicPr>
          <p:cNvPr id="6" name="Picture 5">
            <a:extLst>
              <a:ext uri="{FF2B5EF4-FFF2-40B4-BE49-F238E27FC236}">
                <a16:creationId xmlns:a16="http://schemas.microsoft.com/office/drawing/2014/main" id="{D3B85F6E-77A1-CC50-AA69-E168F5C7D48D}"/>
              </a:ext>
            </a:extLst>
          </p:cNvPr>
          <p:cNvPicPr>
            <a:picLocks noChangeAspect="1"/>
          </p:cNvPicPr>
          <p:nvPr/>
        </p:nvPicPr>
        <p:blipFill>
          <a:blip r:embed="rId3"/>
          <a:stretch>
            <a:fillRect/>
          </a:stretch>
        </p:blipFill>
        <p:spPr>
          <a:xfrm>
            <a:off x="3492500" y="584200"/>
            <a:ext cx="8027840" cy="5499100"/>
          </a:xfrm>
          <a:prstGeom prst="rect">
            <a:avLst/>
          </a:prstGeom>
        </p:spPr>
      </p:pic>
      <p:sp>
        <p:nvSpPr>
          <p:cNvPr id="7" name="TextBox 6">
            <a:extLst>
              <a:ext uri="{FF2B5EF4-FFF2-40B4-BE49-F238E27FC236}">
                <a16:creationId xmlns:a16="http://schemas.microsoft.com/office/drawing/2014/main" id="{351674D8-E8E0-11F1-AFC4-8F7A17C313D0}"/>
              </a:ext>
            </a:extLst>
          </p:cNvPr>
          <p:cNvSpPr txBox="1"/>
          <p:nvPr/>
        </p:nvSpPr>
        <p:spPr>
          <a:xfrm>
            <a:off x="838200" y="1441499"/>
            <a:ext cx="2654300" cy="3970318"/>
          </a:xfrm>
          <a:prstGeom prst="rect">
            <a:avLst/>
          </a:prstGeom>
          <a:noFill/>
        </p:spPr>
        <p:txBody>
          <a:bodyPr wrap="square" rtlCol="0">
            <a:spAutoFit/>
          </a:bodyPr>
          <a:lstStyle/>
          <a:p>
            <a:r>
              <a:rPr lang="en-GB" sz="3600" dirty="0"/>
              <a:t>Crops, farmed and  domesticated animals today are a product of selective breeding.</a:t>
            </a:r>
          </a:p>
        </p:txBody>
      </p:sp>
    </p:spTree>
    <p:extLst>
      <p:ext uri="{BB962C8B-B14F-4D97-AF65-F5344CB8AC3E}">
        <p14:creationId xmlns:p14="http://schemas.microsoft.com/office/powerpoint/2010/main" val="22414015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72389" y="-467692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685644" y="410723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393700" y="318293"/>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7F58224A-81E3-14D5-5FD1-E4361EF20B13}"/>
              </a:ext>
            </a:extLst>
          </p:cNvPr>
          <p:cNvSpPr txBox="1"/>
          <p:nvPr/>
        </p:nvSpPr>
        <p:spPr>
          <a:xfrm>
            <a:off x="1234279" y="1529113"/>
            <a:ext cx="9344498" cy="3416320"/>
          </a:xfrm>
          <a:prstGeom prst="rect">
            <a:avLst/>
          </a:prstGeom>
          <a:noFill/>
        </p:spPr>
        <p:txBody>
          <a:bodyPr wrap="square" rtlCol="0">
            <a:spAutoFit/>
          </a:bodyPr>
          <a:lstStyle/>
          <a:p>
            <a:r>
              <a:rPr lang="en-GB" sz="3600" dirty="0"/>
              <a:t>Another example might be an apple grower would like to produce a type of apple which tastes good </a:t>
            </a:r>
          </a:p>
          <a:p>
            <a:r>
              <a:rPr lang="en-GB" sz="3600" dirty="0"/>
              <a:t>but is also resistant to disease. They could do this by crossing a variety of apple known for taste with another type which shows strong resistance to disease. </a:t>
            </a:r>
          </a:p>
        </p:txBody>
      </p:sp>
    </p:spTree>
    <p:extLst>
      <p:ext uri="{BB962C8B-B14F-4D97-AF65-F5344CB8AC3E}">
        <p14:creationId xmlns:p14="http://schemas.microsoft.com/office/powerpoint/2010/main" val="26381219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72389" y="-467692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685644" y="410723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393700" y="18621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7F58224A-81E3-14D5-5FD1-E4361EF20B13}"/>
              </a:ext>
            </a:extLst>
          </p:cNvPr>
          <p:cNvSpPr txBox="1"/>
          <p:nvPr/>
        </p:nvSpPr>
        <p:spPr>
          <a:xfrm>
            <a:off x="1284185" y="211610"/>
            <a:ext cx="9344498" cy="5078313"/>
          </a:xfrm>
          <a:prstGeom prst="rect">
            <a:avLst/>
          </a:prstGeom>
          <a:noFill/>
        </p:spPr>
        <p:txBody>
          <a:bodyPr wrap="square" rtlCol="0">
            <a:spAutoFit/>
          </a:bodyPr>
          <a:lstStyle/>
          <a:p>
            <a:r>
              <a:rPr lang="en-GB" sz="3600" dirty="0"/>
              <a:t>Once you know the traits you want, you have to find the right parents.</a:t>
            </a:r>
          </a:p>
          <a:p>
            <a:endParaRPr lang="en-GB" sz="3600" dirty="0"/>
          </a:p>
          <a:p>
            <a:r>
              <a:rPr lang="en-GB" sz="3600" dirty="0"/>
              <a:t>Apples are not self-fruitful (cannot produce fruit from their own pollen)  meaning that in order to get a single apple, you have to pollinate one kind of tree with the pollen from another kind. The Cosmic Crisp, for example, is a cross between the Honeycrisp and Enterprise varieties.</a:t>
            </a:r>
          </a:p>
        </p:txBody>
      </p:sp>
      <p:pic>
        <p:nvPicPr>
          <p:cNvPr id="10" name="Picture 9" descr="A red apple and slices of apple on a marble surface">
            <a:extLst>
              <a:ext uri="{FF2B5EF4-FFF2-40B4-BE49-F238E27FC236}">
                <a16:creationId xmlns:a16="http://schemas.microsoft.com/office/drawing/2014/main" id="{A46E7526-F494-0E76-E60F-7B4AA0EC9B8A}"/>
              </a:ext>
            </a:extLst>
          </p:cNvPr>
          <p:cNvPicPr>
            <a:picLocks noChangeAspect="1"/>
          </p:cNvPicPr>
          <p:nvPr/>
        </p:nvPicPr>
        <p:blipFill>
          <a:blip r:embed="rId3">
            <a:alphaModFix amt="21000"/>
            <a:extLst>
              <a:ext uri="{28A0092B-C50C-407E-A947-70E740481C1C}">
                <a14:useLocalDpi xmlns:a14="http://schemas.microsoft.com/office/drawing/2010/main" val="0"/>
              </a:ext>
            </a:extLst>
          </a:blip>
          <a:stretch>
            <a:fillRect/>
          </a:stretch>
        </p:blipFill>
        <p:spPr>
          <a:xfrm rot="5400000">
            <a:off x="3475451" y="236349"/>
            <a:ext cx="6221415" cy="8295221"/>
          </a:xfrm>
          <a:prstGeom prst="rect">
            <a:avLst/>
          </a:prstGeom>
        </p:spPr>
      </p:pic>
    </p:spTree>
    <p:extLst>
      <p:ext uri="{BB962C8B-B14F-4D97-AF65-F5344CB8AC3E}">
        <p14:creationId xmlns:p14="http://schemas.microsoft.com/office/powerpoint/2010/main" val="13074706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77048702-50DF-9E79-3EB5-5B98D4CCC0D5}"/>
              </a:ext>
            </a:extLst>
          </p:cNvPr>
          <p:cNvSpPr txBox="1"/>
          <p:nvPr/>
        </p:nvSpPr>
        <p:spPr>
          <a:xfrm>
            <a:off x="959485" y="876350"/>
            <a:ext cx="10298430" cy="5078313"/>
          </a:xfrm>
          <a:prstGeom prst="rect">
            <a:avLst/>
          </a:prstGeom>
          <a:noFill/>
        </p:spPr>
        <p:txBody>
          <a:bodyPr wrap="square" rtlCol="0">
            <a:spAutoFit/>
          </a:bodyPr>
          <a:lstStyle/>
          <a:p>
            <a:r>
              <a:rPr lang="en-GB" sz="3600" dirty="0">
                <a:solidFill>
                  <a:srgbClr val="FF0000"/>
                </a:solidFill>
              </a:rPr>
              <a:t>Risks of selective breeding include:</a:t>
            </a:r>
          </a:p>
          <a:p>
            <a:endParaRPr lang="en-GB" sz="3600" dirty="0">
              <a:solidFill>
                <a:srgbClr val="FF0000"/>
              </a:solidFill>
            </a:endParaRPr>
          </a:p>
          <a:p>
            <a:pPr marL="571500" indent="-571500">
              <a:buFont typeface="Arial" panose="020B0604020202020204" pitchFamily="34" charset="0"/>
              <a:buChar char="•"/>
            </a:pPr>
            <a:r>
              <a:rPr lang="en-GB" sz="3600" dirty="0">
                <a:solidFill>
                  <a:srgbClr val="FF0000"/>
                </a:solidFill>
              </a:rPr>
              <a:t>Reduced genetic variation can lead to attack by specific insects or disease</a:t>
            </a:r>
          </a:p>
          <a:p>
            <a:pPr marL="571500" indent="-571500">
              <a:buFont typeface="Arial" panose="020B0604020202020204" pitchFamily="34" charset="0"/>
              <a:buChar char="•"/>
            </a:pPr>
            <a:r>
              <a:rPr lang="en-GB" sz="3600" dirty="0">
                <a:solidFill>
                  <a:srgbClr val="FF0000"/>
                </a:solidFill>
              </a:rPr>
              <a:t>Rare disease genes can be unknowingly selected as part of a positive trait</a:t>
            </a:r>
          </a:p>
          <a:p>
            <a:pPr marL="571500" indent="-571500">
              <a:buFont typeface="Arial" panose="020B0604020202020204" pitchFamily="34" charset="0"/>
              <a:buChar char="•"/>
            </a:pPr>
            <a:r>
              <a:rPr lang="en-GB" sz="3600" dirty="0">
                <a:solidFill>
                  <a:srgbClr val="FF0000"/>
                </a:solidFill>
              </a:rPr>
              <a:t>Can create physical problems in specific organisms, e.g. large dogs can have faulty hips due to not being formed correctly</a:t>
            </a:r>
          </a:p>
        </p:txBody>
      </p:sp>
    </p:spTree>
    <p:extLst>
      <p:ext uri="{BB962C8B-B14F-4D97-AF65-F5344CB8AC3E}">
        <p14:creationId xmlns:p14="http://schemas.microsoft.com/office/powerpoint/2010/main" val="9929798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77048702-50DF-9E79-3EB5-5B98D4CCC0D5}"/>
              </a:ext>
            </a:extLst>
          </p:cNvPr>
          <p:cNvSpPr txBox="1"/>
          <p:nvPr/>
        </p:nvSpPr>
        <p:spPr>
          <a:xfrm>
            <a:off x="1257300" y="1107183"/>
            <a:ext cx="10298430" cy="3416320"/>
          </a:xfrm>
          <a:prstGeom prst="rect">
            <a:avLst/>
          </a:prstGeom>
          <a:noFill/>
        </p:spPr>
        <p:txBody>
          <a:bodyPr wrap="square" rtlCol="0">
            <a:spAutoFit/>
          </a:bodyPr>
          <a:lstStyle/>
          <a:p>
            <a:r>
              <a:rPr lang="en-GB" sz="3600" dirty="0"/>
              <a:t>Selective breeding also has its limitations and can be a very lengthy and uncertain process.</a:t>
            </a:r>
          </a:p>
          <a:p>
            <a:endParaRPr lang="en-GB" sz="3600" dirty="0"/>
          </a:p>
          <a:p>
            <a:pPr algn="ctr"/>
            <a:r>
              <a:rPr lang="en-GB" sz="5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Enter Genetic Engineering and Genetic Modification</a:t>
            </a:r>
          </a:p>
        </p:txBody>
      </p:sp>
    </p:spTree>
    <p:extLst>
      <p:ext uri="{BB962C8B-B14F-4D97-AF65-F5344CB8AC3E}">
        <p14:creationId xmlns:p14="http://schemas.microsoft.com/office/powerpoint/2010/main" val="36651692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30E11EED-62C0-D964-54D3-1CF375351B68}"/>
              </a:ext>
            </a:extLst>
          </p:cNvPr>
          <p:cNvSpPr txBox="1"/>
          <p:nvPr/>
        </p:nvSpPr>
        <p:spPr>
          <a:xfrm>
            <a:off x="884946" y="1443841"/>
            <a:ext cx="10447507" cy="3970318"/>
          </a:xfrm>
          <a:prstGeom prst="rect">
            <a:avLst/>
          </a:prstGeom>
          <a:noFill/>
        </p:spPr>
        <p:txBody>
          <a:bodyPr wrap="square" rtlCol="0">
            <a:spAutoFit/>
          </a:bodyPr>
          <a:lstStyle/>
          <a:p>
            <a:r>
              <a:rPr lang="en-GB" sz="3600" dirty="0"/>
              <a:t>Mutations: a change in the coding of a gene</a:t>
            </a:r>
          </a:p>
          <a:p>
            <a:endParaRPr lang="en-GB" sz="3600" dirty="0"/>
          </a:p>
          <a:p>
            <a:r>
              <a:rPr lang="en-GB" sz="3600" dirty="0"/>
              <a:t>It is a process which occurs naturally either from errors in DNA replication or from the damaging effects of mutagens, such as chemicals and radiation, which react with DNA. May lead to desirable or undesirable changes in the organism.</a:t>
            </a:r>
          </a:p>
        </p:txBody>
      </p:sp>
    </p:spTree>
    <p:extLst>
      <p:ext uri="{BB962C8B-B14F-4D97-AF65-F5344CB8AC3E}">
        <p14:creationId xmlns:p14="http://schemas.microsoft.com/office/powerpoint/2010/main" val="3496795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6" name="TextBox 5">
            <a:extLst>
              <a:ext uri="{FF2B5EF4-FFF2-40B4-BE49-F238E27FC236}">
                <a16:creationId xmlns:a16="http://schemas.microsoft.com/office/drawing/2014/main" id="{3140C02E-9504-5FE1-EFCC-DC1A72E7DD2B}"/>
              </a:ext>
            </a:extLst>
          </p:cNvPr>
          <p:cNvSpPr txBox="1"/>
          <p:nvPr/>
        </p:nvSpPr>
        <p:spPr>
          <a:xfrm>
            <a:off x="1623894" y="1720840"/>
            <a:ext cx="8969611" cy="3416320"/>
          </a:xfrm>
          <a:prstGeom prst="rect">
            <a:avLst/>
          </a:prstGeom>
          <a:noFill/>
        </p:spPr>
        <p:txBody>
          <a:bodyPr wrap="square">
            <a:spAutoFit/>
          </a:bodyPr>
          <a:lstStyle/>
          <a:p>
            <a:r>
              <a:rPr lang="en-GB" sz="3600" dirty="0"/>
              <a:t>1. Deletion: cell accidentally omits a piece of the </a:t>
            </a:r>
          </a:p>
          <a:p>
            <a:r>
              <a:rPr lang="en-GB" sz="3600" dirty="0"/>
              <a:t>DNA</a:t>
            </a:r>
          </a:p>
          <a:p>
            <a:endParaRPr lang="en-GB" sz="3600" dirty="0"/>
          </a:p>
          <a:p>
            <a:r>
              <a:rPr lang="en-GB" sz="3600" dirty="0"/>
              <a:t>2. Duplication: cell accidentally makes an extra </a:t>
            </a:r>
          </a:p>
          <a:p>
            <a:r>
              <a:rPr lang="en-GB" sz="3600" dirty="0"/>
              <a:t>copy of the DNA piece</a:t>
            </a:r>
          </a:p>
          <a:p>
            <a:r>
              <a:rPr lang="en-GB" sz="3600" dirty="0"/>
              <a:t>.</a:t>
            </a:r>
          </a:p>
        </p:txBody>
      </p:sp>
    </p:spTree>
    <p:extLst>
      <p:ext uri="{BB962C8B-B14F-4D97-AF65-F5344CB8AC3E}">
        <p14:creationId xmlns:p14="http://schemas.microsoft.com/office/powerpoint/2010/main" val="31932119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6" name="TextBox 5">
            <a:extLst>
              <a:ext uri="{FF2B5EF4-FFF2-40B4-BE49-F238E27FC236}">
                <a16:creationId xmlns:a16="http://schemas.microsoft.com/office/drawing/2014/main" id="{50C52861-ADB5-F467-CDBF-9F4AAE0EBFF5}"/>
              </a:ext>
            </a:extLst>
          </p:cNvPr>
          <p:cNvSpPr txBox="1"/>
          <p:nvPr/>
        </p:nvSpPr>
        <p:spPr>
          <a:xfrm>
            <a:off x="1658919" y="1984346"/>
            <a:ext cx="8874161" cy="2862322"/>
          </a:xfrm>
          <a:prstGeom prst="rect">
            <a:avLst/>
          </a:prstGeom>
          <a:noFill/>
        </p:spPr>
        <p:txBody>
          <a:bodyPr wrap="square">
            <a:spAutoFit/>
          </a:bodyPr>
          <a:lstStyle/>
          <a:p>
            <a:r>
              <a:rPr lang="en-GB" sz="3600" dirty="0"/>
              <a:t>3. Insertion: cell accidentally adds a piece of </a:t>
            </a:r>
          </a:p>
          <a:p>
            <a:r>
              <a:rPr lang="en-GB" sz="3600" dirty="0"/>
              <a:t>DNA</a:t>
            </a:r>
          </a:p>
          <a:p>
            <a:endParaRPr lang="en-GB" sz="3600" dirty="0"/>
          </a:p>
          <a:p>
            <a:r>
              <a:rPr lang="en-GB" sz="3600" dirty="0"/>
              <a:t>4. Translocation: cell accidentally puts a piece of </a:t>
            </a:r>
          </a:p>
          <a:p>
            <a:r>
              <a:rPr lang="en-GB" sz="3600" dirty="0"/>
              <a:t>genetic sequence in the wrong place.</a:t>
            </a:r>
          </a:p>
        </p:txBody>
      </p:sp>
    </p:spTree>
    <p:extLst>
      <p:ext uri="{BB962C8B-B14F-4D97-AF65-F5344CB8AC3E}">
        <p14:creationId xmlns:p14="http://schemas.microsoft.com/office/powerpoint/2010/main" val="17464924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D1E416A8-D1DC-2361-BE31-29CC55F081BF}"/>
              </a:ext>
            </a:extLst>
          </p:cNvPr>
          <p:cNvSpPr txBox="1"/>
          <p:nvPr/>
        </p:nvSpPr>
        <p:spPr>
          <a:xfrm>
            <a:off x="943312" y="2680163"/>
            <a:ext cx="10330775" cy="1754326"/>
          </a:xfrm>
          <a:prstGeom prst="rect">
            <a:avLst/>
          </a:prstGeom>
          <a:noFill/>
        </p:spPr>
        <p:txBody>
          <a:bodyPr wrap="square" rtlCol="0">
            <a:spAutoFit/>
          </a:bodyPr>
          <a:lstStyle/>
          <a:p>
            <a:r>
              <a:rPr lang="en-GB" sz="3600" dirty="0"/>
              <a:t>Through Genetic Modification: humans can combine or alter sections of DNA in order to produce offspring with a specific characteristics that are useful to man.</a:t>
            </a:r>
          </a:p>
        </p:txBody>
      </p:sp>
    </p:spTree>
    <p:extLst>
      <p:ext uri="{BB962C8B-B14F-4D97-AF65-F5344CB8AC3E}">
        <p14:creationId xmlns:p14="http://schemas.microsoft.com/office/powerpoint/2010/main" val="15529367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6" name="TextBox 5">
            <a:extLst>
              <a:ext uri="{FF2B5EF4-FFF2-40B4-BE49-F238E27FC236}">
                <a16:creationId xmlns:a16="http://schemas.microsoft.com/office/drawing/2014/main" id="{A14B8E24-4EC4-DDD5-FD60-596CF8AA5EF6}"/>
              </a:ext>
            </a:extLst>
          </p:cNvPr>
          <p:cNvSpPr txBox="1"/>
          <p:nvPr/>
        </p:nvSpPr>
        <p:spPr>
          <a:xfrm>
            <a:off x="1124707" y="1443841"/>
            <a:ext cx="9967986" cy="3970318"/>
          </a:xfrm>
          <a:prstGeom prst="rect">
            <a:avLst/>
          </a:prstGeom>
          <a:noFill/>
        </p:spPr>
        <p:txBody>
          <a:bodyPr wrap="square">
            <a:spAutoFit/>
          </a:bodyPr>
          <a:lstStyle/>
          <a:p>
            <a:r>
              <a:rPr lang="en-GB" sz="3600" dirty="0"/>
              <a:t>Recombinant DNA technology</a:t>
            </a:r>
          </a:p>
          <a:p>
            <a:endParaRPr lang="en-GB" sz="3600" dirty="0"/>
          </a:p>
          <a:p>
            <a:r>
              <a:rPr lang="en-GB" sz="3600" dirty="0"/>
              <a:t> 1. genes are engineered by scientists into organisms such as microbes or bacteria, for mass-production </a:t>
            </a:r>
          </a:p>
          <a:p>
            <a:endParaRPr lang="en-GB" sz="3600" dirty="0"/>
          </a:p>
          <a:p>
            <a:r>
              <a:rPr lang="en-GB" sz="3600" dirty="0"/>
              <a:t> 2. insertion of select genes into organisms to improve their genotype</a:t>
            </a:r>
          </a:p>
        </p:txBody>
      </p:sp>
    </p:spTree>
    <p:extLst>
      <p:ext uri="{BB962C8B-B14F-4D97-AF65-F5344CB8AC3E}">
        <p14:creationId xmlns:p14="http://schemas.microsoft.com/office/powerpoint/2010/main" val="19744433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E1931C27-3417-C18B-1096-14ED6736AA41}"/>
              </a:ext>
            </a:extLst>
          </p:cNvPr>
          <p:cNvSpPr txBox="1"/>
          <p:nvPr/>
        </p:nvSpPr>
        <p:spPr>
          <a:xfrm>
            <a:off x="1232170" y="1368793"/>
            <a:ext cx="9727660" cy="4093428"/>
          </a:xfrm>
          <a:prstGeom prst="rect">
            <a:avLst/>
          </a:prstGeom>
          <a:noFill/>
        </p:spPr>
        <p:txBody>
          <a:bodyPr wrap="square" rtlCol="0">
            <a:spAutoFit/>
          </a:bodyPr>
          <a:lstStyle/>
          <a:p>
            <a:r>
              <a:rPr lang="en-GB" sz="4400" u="sng" dirty="0">
                <a:solidFill>
                  <a:srgbClr val="FF0000"/>
                </a:solidFill>
              </a:rPr>
              <a:t>Example</a:t>
            </a:r>
          </a:p>
          <a:p>
            <a:endParaRPr lang="en-GB" sz="3600" dirty="0"/>
          </a:p>
          <a:p>
            <a:r>
              <a:rPr lang="en-GB" sz="3600" dirty="0"/>
              <a:t>Since the 1970’s we have been able to put genes into bacteria to make human insulin for diabetics.</a:t>
            </a:r>
          </a:p>
          <a:p>
            <a:endParaRPr lang="en-GB" sz="3600" dirty="0"/>
          </a:p>
          <a:p>
            <a:r>
              <a:rPr lang="en-GB" sz="3600" dirty="0"/>
              <a:t>The Insulin is then separated from the bacteria &amp; given to diabetics.</a:t>
            </a:r>
          </a:p>
        </p:txBody>
      </p:sp>
    </p:spTree>
    <p:extLst>
      <p:ext uri="{BB962C8B-B14F-4D97-AF65-F5344CB8AC3E}">
        <p14:creationId xmlns:p14="http://schemas.microsoft.com/office/powerpoint/2010/main" val="17663254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pic>
        <p:nvPicPr>
          <p:cNvPr id="8" name="Picture 7" descr="A diagram of a cell cycle">
            <a:extLst>
              <a:ext uri="{FF2B5EF4-FFF2-40B4-BE49-F238E27FC236}">
                <a16:creationId xmlns:a16="http://schemas.microsoft.com/office/drawing/2014/main" id="{953F5FBE-EC8C-8FC2-EB3F-DE63F13E9E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1195" y="433386"/>
            <a:ext cx="9509609" cy="5877947"/>
          </a:xfrm>
          <a:prstGeom prst="rect">
            <a:avLst/>
          </a:prstGeom>
        </p:spPr>
      </p:pic>
    </p:spTree>
    <p:extLst>
      <p:ext uri="{BB962C8B-B14F-4D97-AF65-F5344CB8AC3E}">
        <p14:creationId xmlns:p14="http://schemas.microsoft.com/office/powerpoint/2010/main" val="28858151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37B69024-34B1-027F-5281-A94D7FB22F89}"/>
              </a:ext>
            </a:extLst>
          </p:cNvPr>
          <p:cNvSpPr txBox="1"/>
          <p:nvPr/>
        </p:nvSpPr>
        <p:spPr>
          <a:xfrm>
            <a:off x="1371600" y="2061290"/>
            <a:ext cx="10134600" cy="2585323"/>
          </a:xfrm>
          <a:prstGeom prst="rect">
            <a:avLst/>
          </a:prstGeom>
          <a:noFill/>
        </p:spPr>
        <p:txBody>
          <a:bodyPr wrap="square" rtlCol="0">
            <a:spAutoFit/>
          </a:bodyPr>
          <a:lstStyle/>
          <a:p>
            <a:r>
              <a:rPr lang="en-GB" sz="3600" dirty="0"/>
              <a:t>Other techniques can be used to insert genetic material in a cell other than using plasmids!</a:t>
            </a:r>
          </a:p>
          <a:p>
            <a:endParaRPr lang="en-GB" sz="3600" dirty="0"/>
          </a:p>
          <a:p>
            <a:r>
              <a:rPr lang="en-GB" sz="5400" b="1" dirty="0"/>
              <a:t>Such as the Gene Gun!</a:t>
            </a:r>
          </a:p>
        </p:txBody>
      </p:sp>
    </p:spTree>
    <p:extLst>
      <p:ext uri="{BB962C8B-B14F-4D97-AF65-F5344CB8AC3E}">
        <p14:creationId xmlns:p14="http://schemas.microsoft.com/office/powerpoint/2010/main" val="14369038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pic>
        <p:nvPicPr>
          <p:cNvPr id="6" name="Picture 5" descr="A close-up of a person holding an object">
            <a:extLst>
              <a:ext uri="{FF2B5EF4-FFF2-40B4-BE49-F238E27FC236}">
                <a16:creationId xmlns:a16="http://schemas.microsoft.com/office/drawing/2014/main" id="{6FD7E871-4639-D97D-9224-6E1F7F40A7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2232" y="1315217"/>
            <a:ext cx="10557768" cy="4183883"/>
          </a:xfrm>
          <a:prstGeom prst="rect">
            <a:avLst/>
          </a:prstGeom>
        </p:spPr>
      </p:pic>
    </p:spTree>
    <p:extLst>
      <p:ext uri="{BB962C8B-B14F-4D97-AF65-F5344CB8AC3E}">
        <p14:creationId xmlns:p14="http://schemas.microsoft.com/office/powerpoint/2010/main" val="29331015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7EECC20D-4630-A0C3-1C04-A0832D17F638}"/>
              </a:ext>
            </a:extLst>
          </p:cNvPr>
          <p:cNvSpPr txBox="1"/>
          <p:nvPr/>
        </p:nvSpPr>
        <p:spPr>
          <a:xfrm>
            <a:off x="1066800" y="1707347"/>
            <a:ext cx="10083800" cy="3416320"/>
          </a:xfrm>
          <a:prstGeom prst="rect">
            <a:avLst/>
          </a:prstGeom>
          <a:noFill/>
        </p:spPr>
        <p:txBody>
          <a:bodyPr wrap="square" rtlCol="0">
            <a:spAutoFit/>
          </a:bodyPr>
          <a:lstStyle/>
          <a:p>
            <a:r>
              <a:rPr lang="en-GB" sz="3600" dirty="0"/>
              <a:t>Using techniques such as these a whole range of genetically modified organisms or even new organisms can be created.</a:t>
            </a:r>
          </a:p>
          <a:p>
            <a:endParaRPr lang="en-GB" sz="3600" dirty="0"/>
          </a:p>
          <a:p>
            <a:r>
              <a:rPr lang="en-GB" sz="3600" dirty="0"/>
              <a:t>These can have </a:t>
            </a:r>
            <a:r>
              <a:rPr lang="en-GB" sz="3600" u="sng" dirty="0">
                <a:solidFill>
                  <a:schemeClr val="accent6">
                    <a:lumMod val="75000"/>
                  </a:schemeClr>
                </a:solidFill>
              </a:rPr>
              <a:t>great benefits </a:t>
            </a:r>
            <a:r>
              <a:rPr lang="en-GB" sz="3600" dirty="0"/>
              <a:t>to mankind or potentially </a:t>
            </a:r>
            <a:r>
              <a:rPr lang="en-GB" sz="3600" u="sng" dirty="0">
                <a:solidFill>
                  <a:srgbClr val="FF0000"/>
                </a:solidFill>
              </a:rPr>
              <a:t>serious drawbacks</a:t>
            </a:r>
            <a:r>
              <a:rPr lang="en-GB" sz="3600" dirty="0"/>
              <a:t>.  </a:t>
            </a:r>
          </a:p>
        </p:txBody>
      </p:sp>
    </p:spTree>
    <p:extLst>
      <p:ext uri="{BB962C8B-B14F-4D97-AF65-F5344CB8AC3E}">
        <p14:creationId xmlns:p14="http://schemas.microsoft.com/office/powerpoint/2010/main" val="24994995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4912BC52-AEC3-3782-EEC9-DB4241CD8FC6}"/>
              </a:ext>
            </a:extLst>
          </p:cNvPr>
          <p:cNvSpPr txBox="1"/>
          <p:nvPr/>
        </p:nvSpPr>
        <p:spPr>
          <a:xfrm>
            <a:off x="1005672" y="802726"/>
            <a:ext cx="10206056" cy="5509200"/>
          </a:xfrm>
          <a:prstGeom prst="rect">
            <a:avLst/>
          </a:prstGeom>
          <a:noFill/>
        </p:spPr>
        <p:txBody>
          <a:bodyPr wrap="square" rtlCol="0">
            <a:spAutoFit/>
          </a:bodyPr>
          <a:lstStyle/>
          <a:p>
            <a:pPr marL="571500" indent="-571500">
              <a:buFont typeface="Arial" panose="020B0604020202020204" pitchFamily="34" charset="0"/>
              <a:buChar char="•"/>
            </a:pPr>
            <a:r>
              <a:rPr lang="en-GB" sz="4400" dirty="0">
                <a:solidFill>
                  <a:schemeClr val="accent6">
                    <a:lumMod val="75000"/>
                  </a:schemeClr>
                </a:solidFill>
              </a:rPr>
              <a:t>Improved taste, </a:t>
            </a:r>
          </a:p>
          <a:p>
            <a:pPr marL="571500" indent="-571500">
              <a:buFont typeface="Arial" panose="020B0604020202020204" pitchFamily="34" charset="0"/>
              <a:buChar char="•"/>
            </a:pPr>
            <a:r>
              <a:rPr lang="en-GB" sz="4400" dirty="0">
                <a:solidFill>
                  <a:schemeClr val="accent6">
                    <a:lumMod val="75000"/>
                  </a:schemeClr>
                </a:solidFill>
              </a:rPr>
              <a:t>Higher quality, </a:t>
            </a:r>
          </a:p>
          <a:p>
            <a:pPr marL="571500" indent="-571500">
              <a:buFont typeface="Arial" panose="020B0604020202020204" pitchFamily="34" charset="0"/>
              <a:buChar char="•"/>
            </a:pPr>
            <a:r>
              <a:rPr lang="en-GB" sz="4400" dirty="0">
                <a:solidFill>
                  <a:schemeClr val="accent6">
                    <a:lumMod val="75000"/>
                  </a:schemeClr>
                </a:solidFill>
              </a:rPr>
              <a:t>User acceptability increases</a:t>
            </a:r>
          </a:p>
          <a:p>
            <a:pPr marL="571500" indent="-571500">
              <a:buFont typeface="Arial" panose="020B0604020202020204" pitchFamily="34" charset="0"/>
              <a:buChar char="•"/>
            </a:pPr>
            <a:r>
              <a:rPr lang="en-GB" sz="4400" dirty="0">
                <a:solidFill>
                  <a:schemeClr val="accent6">
                    <a:lumMod val="75000"/>
                  </a:schemeClr>
                </a:solidFill>
              </a:rPr>
              <a:t>Increase preference for a brand,</a:t>
            </a:r>
          </a:p>
          <a:p>
            <a:pPr marL="571500" indent="-571500">
              <a:buFont typeface="Arial" panose="020B0604020202020204" pitchFamily="34" charset="0"/>
              <a:buChar char="•"/>
            </a:pPr>
            <a:r>
              <a:rPr lang="en-GB" sz="4400" dirty="0">
                <a:solidFill>
                  <a:schemeClr val="accent6">
                    <a:lumMod val="75000"/>
                  </a:schemeClr>
                </a:solidFill>
              </a:rPr>
              <a:t>Offer valuable nutrients i.e. rice rich in Vit A</a:t>
            </a:r>
          </a:p>
          <a:p>
            <a:pPr marL="571500" indent="-571500">
              <a:buFont typeface="Arial" panose="020B0604020202020204" pitchFamily="34" charset="0"/>
              <a:buChar char="•"/>
            </a:pPr>
            <a:r>
              <a:rPr lang="en-GB" sz="4400" dirty="0">
                <a:solidFill>
                  <a:schemeClr val="accent6">
                    <a:lumMod val="75000"/>
                  </a:schemeClr>
                </a:solidFill>
              </a:rPr>
              <a:t>Disease resistance,</a:t>
            </a:r>
          </a:p>
          <a:p>
            <a:pPr marL="571500" indent="-571500">
              <a:buFont typeface="Arial" panose="020B0604020202020204" pitchFamily="34" charset="0"/>
              <a:buChar char="•"/>
            </a:pPr>
            <a:r>
              <a:rPr lang="en-GB" sz="4400" dirty="0">
                <a:solidFill>
                  <a:schemeClr val="accent6">
                    <a:lumMod val="75000"/>
                  </a:schemeClr>
                </a:solidFill>
              </a:rPr>
              <a:t>Pest resistance </a:t>
            </a:r>
          </a:p>
        </p:txBody>
      </p:sp>
    </p:spTree>
    <p:extLst>
      <p:ext uri="{BB962C8B-B14F-4D97-AF65-F5344CB8AC3E}">
        <p14:creationId xmlns:p14="http://schemas.microsoft.com/office/powerpoint/2010/main" val="24474808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4912BC52-AEC3-3782-EEC9-DB4241CD8FC6}"/>
              </a:ext>
            </a:extLst>
          </p:cNvPr>
          <p:cNvSpPr txBox="1"/>
          <p:nvPr/>
        </p:nvSpPr>
        <p:spPr>
          <a:xfrm>
            <a:off x="1078029" y="875899"/>
            <a:ext cx="10206056" cy="5509200"/>
          </a:xfrm>
          <a:prstGeom prst="rect">
            <a:avLst/>
          </a:prstGeom>
          <a:noFill/>
        </p:spPr>
        <p:txBody>
          <a:bodyPr wrap="square" rtlCol="0">
            <a:spAutoFit/>
          </a:bodyPr>
          <a:lstStyle/>
          <a:p>
            <a:pPr marL="571500" indent="-571500">
              <a:buFont typeface="Arial" panose="020B0604020202020204" pitchFamily="34" charset="0"/>
              <a:buChar char="•"/>
            </a:pPr>
            <a:r>
              <a:rPr lang="en-GB" sz="4400" dirty="0">
                <a:solidFill>
                  <a:schemeClr val="accent6">
                    <a:lumMod val="75000"/>
                  </a:schemeClr>
                </a:solidFill>
              </a:rPr>
              <a:t>Improved taste, </a:t>
            </a:r>
          </a:p>
          <a:p>
            <a:pPr marL="571500" indent="-571500">
              <a:buFont typeface="Arial" panose="020B0604020202020204" pitchFamily="34" charset="0"/>
              <a:buChar char="•"/>
            </a:pPr>
            <a:r>
              <a:rPr lang="en-GB" sz="4400" dirty="0">
                <a:solidFill>
                  <a:schemeClr val="accent6">
                    <a:lumMod val="75000"/>
                  </a:schemeClr>
                </a:solidFill>
              </a:rPr>
              <a:t>Higher quality, </a:t>
            </a:r>
          </a:p>
          <a:p>
            <a:pPr marL="571500" indent="-571500">
              <a:buFont typeface="Arial" panose="020B0604020202020204" pitchFamily="34" charset="0"/>
              <a:buChar char="•"/>
            </a:pPr>
            <a:r>
              <a:rPr lang="en-GB" sz="4400" dirty="0">
                <a:solidFill>
                  <a:schemeClr val="accent6">
                    <a:lumMod val="75000"/>
                  </a:schemeClr>
                </a:solidFill>
              </a:rPr>
              <a:t>User acceptability increases</a:t>
            </a:r>
          </a:p>
          <a:p>
            <a:pPr marL="571500" indent="-571500">
              <a:buFont typeface="Arial" panose="020B0604020202020204" pitchFamily="34" charset="0"/>
              <a:buChar char="•"/>
            </a:pPr>
            <a:r>
              <a:rPr lang="en-GB" sz="4400" dirty="0">
                <a:solidFill>
                  <a:schemeClr val="accent6">
                    <a:lumMod val="75000"/>
                  </a:schemeClr>
                </a:solidFill>
              </a:rPr>
              <a:t>Increase preference for a brand,</a:t>
            </a:r>
          </a:p>
          <a:p>
            <a:pPr marL="571500" indent="-571500">
              <a:buFont typeface="Arial" panose="020B0604020202020204" pitchFamily="34" charset="0"/>
              <a:buChar char="•"/>
            </a:pPr>
            <a:r>
              <a:rPr lang="en-GB" sz="4400" dirty="0">
                <a:solidFill>
                  <a:schemeClr val="accent6">
                    <a:lumMod val="75000"/>
                  </a:schemeClr>
                </a:solidFill>
              </a:rPr>
              <a:t>Offer valuable nutrients i.e. rice rich in Vit A</a:t>
            </a:r>
          </a:p>
          <a:p>
            <a:pPr marL="571500" indent="-571500">
              <a:buFont typeface="Arial" panose="020B0604020202020204" pitchFamily="34" charset="0"/>
              <a:buChar char="•"/>
            </a:pPr>
            <a:r>
              <a:rPr lang="en-GB" sz="4400" dirty="0">
                <a:solidFill>
                  <a:schemeClr val="accent6">
                    <a:lumMod val="75000"/>
                  </a:schemeClr>
                </a:solidFill>
              </a:rPr>
              <a:t>Disease resistance,</a:t>
            </a:r>
          </a:p>
          <a:p>
            <a:pPr marL="571500" indent="-571500">
              <a:buFont typeface="Arial" panose="020B0604020202020204" pitchFamily="34" charset="0"/>
              <a:buChar char="•"/>
            </a:pPr>
            <a:r>
              <a:rPr lang="en-GB" sz="4400" dirty="0">
                <a:solidFill>
                  <a:schemeClr val="accent6">
                    <a:lumMod val="75000"/>
                  </a:schemeClr>
                </a:solidFill>
              </a:rPr>
              <a:t>Pest resistance </a:t>
            </a:r>
          </a:p>
        </p:txBody>
      </p:sp>
    </p:spTree>
    <p:extLst>
      <p:ext uri="{BB962C8B-B14F-4D97-AF65-F5344CB8AC3E}">
        <p14:creationId xmlns:p14="http://schemas.microsoft.com/office/powerpoint/2010/main" val="7605820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4912BC52-AEC3-3782-EEC9-DB4241CD8FC6}"/>
              </a:ext>
            </a:extLst>
          </p:cNvPr>
          <p:cNvSpPr txBox="1"/>
          <p:nvPr/>
        </p:nvSpPr>
        <p:spPr>
          <a:xfrm>
            <a:off x="992972" y="339905"/>
            <a:ext cx="10206056" cy="6186309"/>
          </a:xfrm>
          <a:prstGeom prst="rect">
            <a:avLst/>
          </a:prstGeom>
          <a:noFill/>
        </p:spPr>
        <p:txBody>
          <a:bodyPr wrap="square" rtlCol="0">
            <a:spAutoFit/>
          </a:bodyPr>
          <a:lstStyle/>
          <a:p>
            <a:pPr marL="571500" indent="-571500">
              <a:buFont typeface="Arial" panose="020B0604020202020204" pitchFamily="34" charset="0"/>
              <a:buChar char="•"/>
            </a:pPr>
            <a:r>
              <a:rPr lang="en-GB" sz="4400" dirty="0">
                <a:solidFill>
                  <a:schemeClr val="accent6">
                    <a:lumMod val="75000"/>
                  </a:schemeClr>
                </a:solidFill>
              </a:rPr>
              <a:t>Less time to mature</a:t>
            </a:r>
          </a:p>
          <a:p>
            <a:pPr marL="571500" indent="-571500">
              <a:buFont typeface="Arial" panose="020B0604020202020204" pitchFamily="34" charset="0"/>
              <a:buChar char="•"/>
            </a:pPr>
            <a:r>
              <a:rPr lang="en-GB" sz="4400" dirty="0">
                <a:solidFill>
                  <a:schemeClr val="accent6">
                    <a:lumMod val="75000"/>
                  </a:schemeClr>
                </a:solidFill>
              </a:rPr>
              <a:t>Increased profitability</a:t>
            </a:r>
          </a:p>
          <a:p>
            <a:pPr marL="571500" indent="-571500">
              <a:buFont typeface="Arial" panose="020B0604020202020204" pitchFamily="34" charset="0"/>
              <a:buChar char="•"/>
            </a:pPr>
            <a:r>
              <a:rPr lang="en-GB" sz="4400" dirty="0">
                <a:solidFill>
                  <a:schemeClr val="accent6">
                    <a:lumMod val="75000"/>
                  </a:schemeClr>
                </a:solidFill>
              </a:rPr>
              <a:t>Protected from adverse weather conditions</a:t>
            </a:r>
          </a:p>
          <a:p>
            <a:pPr marL="571500" indent="-571500">
              <a:buFont typeface="Arial" panose="020B0604020202020204" pitchFamily="34" charset="0"/>
              <a:buChar char="•"/>
            </a:pPr>
            <a:r>
              <a:rPr lang="en-GB" sz="4400" dirty="0">
                <a:solidFill>
                  <a:schemeClr val="accent6">
                    <a:lumMod val="75000"/>
                  </a:schemeClr>
                </a:solidFill>
              </a:rPr>
              <a:t>	Drought, frost, etc.</a:t>
            </a:r>
          </a:p>
          <a:p>
            <a:pPr marL="571500" indent="-571500">
              <a:buFont typeface="Arial" panose="020B0604020202020204" pitchFamily="34" charset="0"/>
              <a:buChar char="•"/>
            </a:pPr>
            <a:r>
              <a:rPr lang="en-GB" sz="4400" dirty="0">
                <a:solidFill>
                  <a:schemeClr val="accent6">
                    <a:lumMod val="75000"/>
                  </a:schemeClr>
                </a:solidFill>
              </a:rPr>
              <a:t>Drought resistant crops. </a:t>
            </a:r>
          </a:p>
          <a:p>
            <a:pPr marL="571500" indent="-571500">
              <a:buFont typeface="Arial" panose="020B0604020202020204" pitchFamily="34" charset="0"/>
              <a:buChar char="•"/>
            </a:pPr>
            <a:r>
              <a:rPr lang="en-GB" sz="4400" dirty="0">
                <a:solidFill>
                  <a:schemeClr val="accent6">
                    <a:lumMod val="75000"/>
                  </a:schemeClr>
                </a:solidFill>
              </a:rPr>
              <a:t>Salt-tolerant crops. </a:t>
            </a:r>
          </a:p>
          <a:p>
            <a:pPr marL="571500" indent="-571500">
              <a:buFont typeface="Arial" panose="020B0604020202020204" pitchFamily="34" charset="0"/>
              <a:buChar char="•"/>
            </a:pPr>
            <a:r>
              <a:rPr lang="en-GB" sz="4400" dirty="0">
                <a:solidFill>
                  <a:schemeClr val="accent6">
                    <a:lumMod val="75000"/>
                  </a:schemeClr>
                </a:solidFill>
              </a:rPr>
              <a:t>Development of crops that make more efficient use of nitrogen and other nutrients.</a:t>
            </a:r>
          </a:p>
        </p:txBody>
      </p:sp>
    </p:spTree>
    <p:extLst>
      <p:ext uri="{BB962C8B-B14F-4D97-AF65-F5344CB8AC3E}">
        <p14:creationId xmlns:p14="http://schemas.microsoft.com/office/powerpoint/2010/main" val="6885946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pic>
        <p:nvPicPr>
          <p:cNvPr id="5" name="Picture 4" descr="A poster with text and icons">
            <a:extLst>
              <a:ext uri="{FF2B5EF4-FFF2-40B4-BE49-F238E27FC236}">
                <a16:creationId xmlns:a16="http://schemas.microsoft.com/office/drawing/2014/main" id="{3ABE4B7F-043C-36F8-0C01-971D4B1139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1000" y="433386"/>
            <a:ext cx="5547433" cy="5991228"/>
          </a:xfrm>
          <a:prstGeom prst="rect">
            <a:avLst/>
          </a:prstGeom>
        </p:spPr>
      </p:pic>
    </p:spTree>
    <p:extLst>
      <p:ext uri="{BB962C8B-B14F-4D97-AF65-F5344CB8AC3E}">
        <p14:creationId xmlns:p14="http://schemas.microsoft.com/office/powerpoint/2010/main" val="18509190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FD5F53F7-BB14-55C5-2951-7D02A3BE0EB8}"/>
              </a:ext>
            </a:extLst>
          </p:cNvPr>
          <p:cNvSpPr txBox="1"/>
          <p:nvPr/>
        </p:nvSpPr>
        <p:spPr>
          <a:xfrm>
            <a:off x="1283592" y="1431429"/>
            <a:ext cx="9650216" cy="4154984"/>
          </a:xfrm>
          <a:prstGeom prst="rect">
            <a:avLst/>
          </a:prstGeom>
          <a:noFill/>
        </p:spPr>
        <p:txBody>
          <a:bodyPr wrap="square" rtlCol="0">
            <a:spAutoFit/>
          </a:bodyPr>
          <a:lstStyle/>
          <a:p>
            <a:pPr marL="571500" indent="-571500">
              <a:buFont typeface="Arial" panose="020B0604020202020204" pitchFamily="34" charset="0"/>
              <a:buChar char="•"/>
            </a:pPr>
            <a:r>
              <a:rPr lang="en-GB" sz="4400" dirty="0">
                <a:solidFill>
                  <a:srgbClr val="FF0000"/>
                </a:solidFill>
              </a:rPr>
              <a:t>Allergens (peanuts) </a:t>
            </a:r>
          </a:p>
          <a:p>
            <a:pPr marL="571500" indent="-571500">
              <a:buFont typeface="Arial" panose="020B0604020202020204" pitchFamily="34" charset="0"/>
              <a:buChar char="•"/>
            </a:pPr>
            <a:r>
              <a:rPr lang="en-GB" sz="4400" dirty="0">
                <a:solidFill>
                  <a:srgbClr val="FF0000"/>
                </a:solidFill>
              </a:rPr>
              <a:t>transfer of antibiotic resistance markers</a:t>
            </a:r>
          </a:p>
          <a:p>
            <a:pPr marL="571500" indent="-571500">
              <a:buFont typeface="Arial" panose="020B0604020202020204" pitchFamily="34" charset="0"/>
              <a:buChar char="•"/>
            </a:pPr>
            <a:r>
              <a:rPr lang="en-GB" sz="4400" dirty="0">
                <a:solidFill>
                  <a:srgbClr val="FF0000"/>
                </a:solidFill>
              </a:rPr>
              <a:t>Loss of biodiversity</a:t>
            </a:r>
          </a:p>
          <a:p>
            <a:pPr marL="571500" indent="-571500">
              <a:buFont typeface="Arial" panose="020B0604020202020204" pitchFamily="34" charset="0"/>
              <a:buChar char="•"/>
            </a:pPr>
            <a:r>
              <a:rPr lang="en-GB" sz="4400" dirty="0">
                <a:solidFill>
                  <a:srgbClr val="FF0000"/>
                </a:solidFill>
              </a:rPr>
              <a:t>Genetic transfer to Non target species creating Super weeds or Super Pests</a:t>
            </a:r>
          </a:p>
          <a:p>
            <a:r>
              <a:rPr lang="en-GB" sz="4400" dirty="0">
                <a:solidFill>
                  <a:srgbClr val="FF0000"/>
                </a:solidFill>
              </a:rPr>
              <a:t> </a:t>
            </a:r>
          </a:p>
        </p:txBody>
      </p:sp>
    </p:spTree>
    <p:extLst>
      <p:ext uri="{BB962C8B-B14F-4D97-AF65-F5344CB8AC3E}">
        <p14:creationId xmlns:p14="http://schemas.microsoft.com/office/powerpoint/2010/main" val="13005985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D6C89F46-9047-CD31-4D18-AF174F301685}"/>
              </a:ext>
            </a:extLst>
          </p:cNvPr>
          <p:cNvSpPr txBox="1"/>
          <p:nvPr/>
        </p:nvSpPr>
        <p:spPr>
          <a:xfrm>
            <a:off x="1098766" y="464171"/>
            <a:ext cx="10019867" cy="6186309"/>
          </a:xfrm>
          <a:prstGeom prst="rect">
            <a:avLst/>
          </a:prstGeom>
          <a:noFill/>
        </p:spPr>
        <p:txBody>
          <a:bodyPr wrap="square" rtlCol="0">
            <a:spAutoFit/>
          </a:bodyPr>
          <a:lstStyle/>
          <a:p>
            <a:pPr marL="571500" indent="-571500">
              <a:buFont typeface="Arial" panose="020B0604020202020204" pitchFamily="34" charset="0"/>
              <a:buChar char="•"/>
            </a:pPr>
            <a:r>
              <a:rPr lang="en-GB" sz="4400" dirty="0">
                <a:solidFill>
                  <a:srgbClr val="FF0000"/>
                </a:solidFill>
              </a:rPr>
              <a:t>Popular local varieties lose their identity and existence. </a:t>
            </a:r>
          </a:p>
          <a:p>
            <a:pPr marL="571500" indent="-571500">
              <a:buFont typeface="Arial" panose="020B0604020202020204" pitchFamily="34" charset="0"/>
              <a:buChar char="•"/>
            </a:pPr>
            <a:r>
              <a:rPr lang="en-GB" sz="4400" dirty="0">
                <a:solidFill>
                  <a:srgbClr val="FF0000"/>
                </a:solidFill>
              </a:rPr>
              <a:t>Extinction of traditional varieties</a:t>
            </a:r>
          </a:p>
          <a:p>
            <a:pPr marL="571500" indent="-571500">
              <a:buFont typeface="Arial" panose="020B0604020202020204" pitchFamily="34" charset="0"/>
              <a:buChar char="•"/>
            </a:pPr>
            <a:r>
              <a:rPr lang="en-GB" sz="4400" dirty="0">
                <a:solidFill>
                  <a:srgbClr val="FF0000"/>
                </a:solidFill>
              </a:rPr>
              <a:t>Violation natural organisms</a:t>
            </a:r>
          </a:p>
          <a:p>
            <a:pPr marL="571500" indent="-571500">
              <a:buFont typeface="Arial" panose="020B0604020202020204" pitchFamily="34" charset="0"/>
              <a:buChar char="•"/>
            </a:pPr>
            <a:r>
              <a:rPr lang="en-GB" sz="4400" dirty="0">
                <a:solidFill>
                  <a:srgbClr val="FF0000"/>
                </a:solidFill>
              </a:rPr>
              <a:t>Tampering nature </a:t>
            </a:r>
          </a:p>
          <a:p>
            <a:pPr marL="571500" indent="-571500">
              <a:buFont typeface="Arial" panose="020B0604020202020204" pitchFamily="34" charset="0"/>
              <a:buChar char="•"/>
            </a:pPr>
            <a:r>
              <a:rPr lang="en-GB" sz="4400" dirty="0">
                <a:solidFill>
                  <a:srgbClr val="FF0000"/>
                </a:solidFill>
              </a:rPr>
              <a:t>Objections to consuming animal genes in plants </a:t>
            </a:r>
          </a:p>
          <a:p>
            <a:pPr marL="571500" indent="-571500">
              <a:buFont typeface="Arial" panose="020B0604020202020204" pitchFamily="34" charset="0"/>
              <a:buChar char="•"/>
            </a:pPr>
            <a:r>
              <a:rPr lang="en-GB" sz="4400" dirty="0">
                <a:solidFill>
                  <a:srgbClr val="FF0000"/>
                </a:solidFill>
              </a:rPr>
              <a:t>Unknown effects</a:t>
            </a:r>
          </a:p>
          <a:p>
            <a:pPr marL="571500" indent="-571500">
              <a:buFont typeface="Arial" panose="020B0604020202020204" pitchFamily="34" charset="0"/>
              <a:buChar char="•"/>
            </a:pPr>
            <a:endParaRPr lang="en-GB" sz="4400" dirty="0">
              <a:solidFill>
                <a:srgbClr val="FF0000"/>
              </a:solidFill>
            </a:endParaRPr>
          </a:p>
        </p:txBody>
      </p:sp>
    </p:spTree>
    <p:extLst>
      <p:ext uri="{BB962C8B-B14F-4D97-AF65-F5344CB8AC3E}">
        <p14:creationId xmlns:p14="http://schemas.microsoft.com/office/powerpoint/2010/main" val="23429045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7" name="TextBox 6">
            <a:extLst>
              <a:ext uri="{FF2B5EF4-FFF2-40B4-BE49-F238E27FC236}">
                <a16:creationId xmlns:a16="http://schemas.microsoft.com/office/drawing/2014/main" id="{D26FE44E-69A0-EDC0-4262-1A467BFFDDC9}"/>
              </a:ext>
            </a:extLst>
          </p:cNvPr>
          <p:cNvSpPr txBox="1"/>
          <p:nvPr/>
        </p:nvSpPr>
        <p:spPr>
          <a:xfrm>
            <a:off x="1538969" y="5607518"/>
            <a:ext cx="9220200" cy="646331"/>
          </a:xfrm>
          <a:prstGeom prst="rect">
            <a:avLst/>
          </a:prstGeom>
          <a:noFill/>
        </p:spPr>
        <p:txBody>
          <a:bodyPr wrap="square" rtlCol="0">
            <a:spAutoFit/>
          </a:bodyPr>
          <a:lstStyle/>
          <a:p>
            <a:r>
              <a:rPr lang="en-GB" sz="3600" dirty="0"/>
              <a:t>Worldwide use of GM foods is expanding rapidly</a:t>
            </a:r>
          </a:p>
        </p:txBody>
      </p:sp>
      <p:pic>
        <p:nvPicPr>
          <p:cNvPr id="9" name="Picture 8" descr="A map of the world with green circles&#10;&#10;Description automatically generated">
            <a:extLst>
              <a:ext uri="{FF2B5EF4-FFF2-40B4-BE49-F238E27FC236}">
                <a16:creationId xmlns:a16="http://schemas.microsoft.com/office/drawing/2014/main" id="{29F24FD5-7B40-A410-2AA9-022ADEA245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459578"/>
            <a:ext cx="9431083" cy="5150948"/>
          </a:xfrm>
          <a:prstGeom prst="rect">
            <a:avLst/>
          </a:prstGeom>
        </p:spPr>
      </p:pic>
    </p:spTree>
    <p:extLst>
      <p:ext uri="{BB962C8B-B14F-4D97-AF65-F5344CB8AC3E}">
        <p14:creationId xmlns:p14="http://schemas.microsoft.com/office/powerpoint/2010/main" val="12653860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pic>
        <p:nvPicPr>
          <p:cNvPr id="7" name="Picture 6" descr="A screenshot of a computer&#10;&#10;Description automatically generated">
            <a:extLst>
              <a:ext uri="{FF2B5EF4-FFF2-40B4-BE49-F238E27FC236}">
                <a16:creationId xmlns:a16="http://schemas.microsoft.com/office/drawing/2014/main" id="{31CB76A3-D219-2ACE-E763-6C59CF4BED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400" y="1778000"/>
            <a:ext cx="11049000" cy="3295057"/>
          </a:xfrm>
          <a:prstGeom prst="rect">
            <a:avLst/>
          </a:prstGeom>
        </p:spPr>
      </p:pic>
    </p:spTree>
    <p:extLst>
      <p:ext uri="{BB962C8B-B14F-4D97-AF65-F5344CB8AC3E}">
        <p14:creationId xmlns:p14="http://schemas.microsoft.com/office/powerpoint/2010/main" val="24094990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6" name="TextBox 5">
            <a:extLst>
              <a:ext uri="{FF2B5EF4-FFF2-40B4-BE49-F238E27FC236}">
                <a16:creationId xmlns:a16="http://schemas.microsoft.com/office/drawing/2014/main" id="{FBD59EA8-F946-20EE-B0A5-2194964A326B}"/>
              </a:ext>
            </a:extLst>
          </p:cNvPr>
          <p:cNvSpPr txBox="1"/>
          <p:nvPr/>
        </p:nvSpPr>
        <p:spPr>
          <a:xfrm>
            <a:off x="647700" y="433386"/>
            <a:ext cx="10998200" cy="6186309"/>
          </a:xfrm>
          <a:prstGeom prst="rect">
            <a:avLst/>
          </a:prstGeom>
          <a:noFill/>
        </p:spPr>
        <p:txBody>
          <a:bodyPr wrap="square">
            <a:spAutoFit/>
          </a:bodyPr>
          <a:lstStyle/>
          <a:p>
            <a:pPr algn="l"/>
            <a:r>
              <a:rPr lang="en-GB" sz="3600" b="1" i="0" dirty="0">
                <a:solidFill>
                  <a:srgbClr val="347688"/>
                </a:solidFill>
                <a:effectLst/>
                <a:latin typeface="Bembo" panose="02020502050201020203" pitchFamily="18" charset="0"/>
              </a:rPr>
              <a:t>At present, there are no commercial GM crops grown in the United Kingdom</a:t>
            </a:r>
          </a:p>
          <a:p>
            <a:pPr algn="l"/>
            <a:r>
              <a:rPr lang="en-GB" sz="3600" b="0" i="0" dirty="0">
                <a:solidFill>
                  <a:srgbClr val="4C4A4A"/>
                </a:solidFill>
                <a:effectLst/>
                <a:latin typeface="museo-sans"/>
              </a:rPr>
              <a:t>BUT If you buy:</a:t>
            </a:r>
          </a:p>
          <a:p>
            <a:pPr algn="l">
              <a:buFont typeface="Arial" panose="020B0604020202020204" pitchFamily="34" charset="0"/>
              <a:buChar char="•"/>
            </a:pPr>
            <a:r>
              <a:rPr lang="en-GB" sz="3600" b="0" i="0" dirty="0">
                <a:solidFill>
                  <a:srgbClr val="4C4A4A"/>
                </a:solidFill>
                <a:effectLst/>
                <a:latin typeface="museo-sans"/>
              </a:rPr>
              <a:t>non-organic eggs,</a:t>
            </a:r>
          </a:p>
          <a:p>
            <a:pPr algn="l">
              <a:buFont typeface="Arial" panose="020B0604020202020204" pitchFamily="34" charset="0"/>
              <a:buChar char="•"/>
            </a:pPr>
            <a:r>
              <a:rPr lang="en-GB" sz="3600" b="0" i="0" dirty="0">
                <a:solidFill>
                  <a:srgbClr val="4C4A4A"/>
                </a:solidFill>
                <a:effectLst/>
                <a:latin typeface="museo-sans"/>
              </a:rPr>
              <a:t>milk,</a:t>
            </a:r>
          </a:p>
          <a:p>
            <a:pPr algn="l">
              <a:buFont typeface="Arial" panose="020B0604020202020204" pitchFamily="34" charset="0"/>
              <a:buChar char="•"/>
            </a:pPr>
            <a:r>
              <a:rPr lang="en-GB" sz="3600" b="0" i="0" dirty="0">
                <a:solidFill>
                  <a:srgbClr val="4C4A4A"/>
                </a:solidFill>
                <a:effectLst/>
                <a:latin typeface="museo-sans"/>
              </a:rPr>
              <a:t>yoghurt,</a:t>
            </a:r>
          </a:p>
          <a:p>
            <a:pPr algn="l">
              <a:buFont typeface="Arial" panose="020B0604020202020204" pitchFamily="34" charset="0"/>
              <a:buChar char="•"/>
            </a:pPr>
            <a:r>
              <a:rPr lang="en-GB" sz="3600" b="0" i="0" dirty="0">
                <a:solidFill>
                  <a:srgbClr val="4C4A4A"/>
                </a:solidFill>
                <a:effectLst/>
                <a:latin typeface="museo-sans"/>
              </a:rPr>
              <a:t>cheese,</a:t>
            </a:r>
          </a:p>
          <a:p>
            <a:pPr algn="l">
              <a:buFont typeface="Arial" panose="020B0604020202020204" pitchFamily="34" charset="0"/>
              <a:buChar char="•"/>
            </a:pPr>
            <a:r>
              <a:rPr lang="en-GB" sz="3600" b="0" i="0" dirty="0">
                <a:solidFill>
                  <a:srgbClr val="4C4A4A"/>
                </a:solidFill>
                <a:effectLst/>
                <a:latin typeface="museo-sans"/>
              </a:rPr>
              <a:t>meat or</a:t>
            </a:r>
          </a:p>
          <a:p>
            <a:pPr algn="l">
              <a:buFont typeface="Arial" panose="020B0604020202020204" pitchFamily="34" charset="0"/>
              <a:buChar char="•"/>
            </a:pPr>
            <a:r>
              <a:rPr lang="en-GB" sz="3600" b="0" i="0" dirty="0">
                <a:solidFill>
                  <a:srgbClr val="4C4A4A"/>
                </a:solidFill>
                <a:effectLst/>
                <a:latin typeface="museo-sans"/>
              </a:rPr>
              <a:t>farmed fish</a:t>
            </a:r>
          </a:p>
          <a:p>
            <a:pPr algn="l"/>
            <a:r>
              <a:rPr lang="en-GB" sz="3600" b="0" i="0" dirty="0">
                <a:solidFill>
                  <a:srgbClr val="4C4A4A"/>
                </a:solidFill>
                <a:effectLst/>
                <a:latin typeface="museo-sans"/>
              </a:rPr>
              <a:t>from UK supermarkets, the chances are the animals behind those products were fed GM feed.</a:t>
            </a:r>
          </a:p>
        </p:txBody>
      </p:sp>
    </p:spTree>
    <p:extLst>
      <p:ext uri="{BB962C8B-B14F-4D97-AF65-F5344CB8AC3E}">
        <p14:creationId xmlns:p14="http://schemas.microsoft.com/office/powerpoint/2010/main" val="34124172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udy oil paint art">
            <a:extLst>
              <a:ext uri="{FF2B5EF4-FFF2-40B4-BE49-F238E27FC236}">
                <a16:creationId xmlns:a16="http://schemas.microsoft.com/office/drawing/2014/main" id="{5D47689B-DFC3-8725-EE57-5F390F74C2B3}"/>
              </a:ext>
            </a:extLst>
          </p:cNvPr>
          <p:cNvPicPr>
            <a:picLocks noChangeAspect="1"/>
          </p:cNvPicPr>
          <p:nvPr/>
        </p:nvPicPr>
        <p:blipFill rotWithShape="1">
          <a:blip r:embed="rId2"/>
          <a:srcRect t="15257" b="474"/>
          <a:stretch/>
        </p:blipFill>
        <p:spPr>
          <a:xfrm>
            <a:off x="-1346989" y="-4035946"/>
            <a:ext cx="13671434" cy="15186545"/>
          </a:xfrm>
          <a:custGeom>
            <a:avLst/>
            <a:gdLst/>
            <a:ahLst/>
            <a:cxnLst/>
            <a:rect l="l" t="t" r="r" b="b"/>
            <a:pathLst>
              <a:path w="12192000" h="6858001">
                <a:moveTo>
                  <a:pt x="424170" y="5138037"/>
                </a:moveTo>
                <a:cubicBezTo>
                  <a:pt x="420631" y="5139454"/>
                  <a:pt x="416160" y="5142711"/>
                  <a:pt x="409816" y="5148812"/>
                </a:cubicBezTo>
                <a:cubicBezTo>
                  <a:pt x="384513" y="5138857"/>
                  <a:pt x="376759" y="5150303"/>
                  <a:pt x="338986" y="5151800"/>
                </a:cubicBezTo>
                <a:cubicBezTo>
                  <a:pt x="325123" y="5143154"/>
                  <a:pt x="312164" y="5144939"/>
                  <a:pt x="298810" y="5149975"/>
                </a:cubicBezTo>
                <a:cubicBezTo>
                  <a:pt x="263615" y="5143861"/>
                  <a:pt x="229134" y="5149769"/>
                  <a:pt x="188339" y="5148846"/>
                </a:cubicBezTo>
                <a:cubicBezTo>
                  <a:pt x="146705" y="5135892"/>
                  <a:pt x="120710" y="5151713"/>
                  <a:pt x="77129" y="5150650"/>
                </a:cubicBezTo>
                <a:cubicBezTo>
                  <a:pt x="38418" y="5128290"/>
                  <a:pt x="43948" y="5173219"/>
                  <a:pt x="8098" y="5168295"/>
                </a:cubicBezTo>
                <a:lnTo>
                  <a:pt x="1" y="5165746"/>
                </a:lnTo>
                <a:lnTo>
                  <a:pt x="1" y="6858000"/>
                </a:lnTo>
                <a:lnTo>
                  <a:pt x="10232860" y="6858000"/>
                </a:lnTo>
                <a:lnTo>
                  <a:pt x="10220407" y="6835765"/>
                </a:lnTo>
                <a:cubicBezTo>
                  <a:pt x="10182003" y="6791243"/>
                  <a:pt x="10087600" y="6802565"/>
                  <a:pt x="10022026" y="6757762"/>
                </a:cubicBezTo>
                <a:cubicBezTo>
                  <a:pt x="9975094" y="6742036"/>
                  <a:pt x="9890498" y="6761609"/>
                  <a:pt x="9882203" y="6723651"/>
                </a:cubicBezTo>
                <a:cubicBezTo>
                  <a:pt x="9854598" y="6741435"/>
                  <a:pt x="9842217" y="6703212"/>
                  <a:pt x="9818566" y="6696063"/>
                </a:cubicBezTo>
                <a:cubicBezTo>
                  <a:pt x="9795728" y="6706492"/>
                  <a:pt x="9788960" y="6693053"/>
                  <a:pt x="9771904" y="6687476"/>
                </a:cubicBezTo>
                <a:cubicBezTo>
                  <a:pt x="9761819" y="6694575"/>
                  <a:pt x="9746945" y="6691639"/>
                  <a:pt x="9744274" y="6680895"/>
                </a:cubicBezTo>
                <a:cubicBezTo>
                  <a:pt x="9757100" y="6659288"/>
                  <a:pt x="9702280" y="6661999"/>
                  <a:pt x="9702272" y="6645623"/>
                </a:cubicBezTo>
                <a:cubicBezTo>
                  <a:pt x="9672878" y="6637308"/>
                  <a:pt x="9536850" y="6635434"/>
                  <a:pt x="9520815" y="6606549"/>
                </a:cubicBezTo>
                <a:cubicBezTo>
                  <a:pt x="9462694" y="6584419"/>
                  <a:pt x="9364629" y="6609780"/>
                  <a:pt x="9338854" y="6604752"/>
                </a:cubicBezTo>
                <a:cubicBezTo>
                  <a:pt x="9301826" y="6646470"/>
                  <a:pt x="9206253" y="6504340"/>
                  <a:pt x="9096712" y="6483405"/>
                </a:cubicBezTo>
                <a:cubicBezTo>
                  <a:pt x="9080776" y="6485371"/>
                  <a:pt x="9072854" y="6483990"/>
                  <a:pt x="9071445" y="6472839"/>
                </a:cubicBezTo>
                <a:cubicBezTo>
                  <a:pt x="9037733" y="6465416"/>
                  <a:pt x="9013244" y="6434113"/>
                  <a:pt x="8985766" y="6442932"/>
                </a:cubicBezTo>
                <a:cubicBezTo>
                  <a:pt x="8957782" y="6428350"/>
                  <a:pt x="8922645" y="6396528"/>
                  <a:pt x="8903538" y="6385345"/>
                </a:cubicBezTo>
                <a:lnTo>
                  <a:pt x="8874169" y="6368574"/>
                </a:lnTo>
                <a:lnTo>
                  <a:pt x="8861902" y="6365959"/>
                </a:lnTo>
                <a:lnTo>
                  <a:pt x="8853873" y="6369328"/>
                </a:lnTo>
                <a:lnTo>
                  <a:pt x="8834271" y="6361166"/>
                </a:lnTo>
                <a:cubicBezTo>
                  <a:pt x="8817275" y="6357159"/>
                  <a:pt x="8768811" y="6350946"/>
                  <a:pt x="8751898" y="6345286"/>
                </a:cubicBezTo>
                <a:cubicBezTo>
                  <a:pt x="8748776" y="6336482"/>
                  <a:pt x="8742014" y="6330840"/>
                  <a:pt x="8732794" y="6327212"/>
                </a:cubicBezTo>
                <a:lnTo>
                  <a:pt x="8711457" y="6323423"/>
                </a:lnTo>
                <a:lnTo>
                  <a:pt x="8698945" y="6311035"/>
                </a:lnTo>
                <a:cubicBezTo>
                  <a:pt x="8693307" y="6308234"/>
                  <a:pt x="8686288" y="6307695"/>
                  <a:pt x="8676966" y="6311045"/>
                </a:cubicBezTo>
                <a:cubicBezTo>
                  <a:pt x="8659160" y="6306470"/>
                  <a:pt x="8609036" y="6288869"/>
                  <a:pt x="8592109" y="6283578"/>
                </a:cubicBezTo>
                <a:lnTo>
                  <a:pt x="8575406" y="6279301"/>
                </a:lnTo>
                <a:lnTo>
                  <a:pt x="8567743" y="6271333"/>
                </a:lnTo>
                <a:cubicBezTo>
                  <a:pt x="8560971" y="6265479"/>
                  <a:pt x="8553359" y="6261637"/>
                  <a:pt x="8544105" y="6262067"/>
                </a:cubicBezTo>
                <a:lnTo>
                  <a:pt x="8534981" y="6264544"/>
                </a:lnTo>
                <a:cubicBezTo>
                  <a:pt x="8534770" y="6263238"/>
                  <a:pt x="8534558" y="6261934"/>
                  <a:pt x="8534347" y="6260628"/>
                </a:cubicBezTo>
                <a:cubicBezTo>
                  <a:pt x="8534165" y="6254552"/>
                  <a:pt x="8531548" y="6248727"/>
                  <a:pt x="8502329" y="6245007"/>
                </a:cubicBezTo>
                <a:cubicBezTo>
                  <a:pt x="8484064" y="6230757"/>
                  <a:pt x="8460296" y="6219075"/>
                  <a:pt x="8433327" y="6211089"/>
                </a:cubicBezTo>
                <a:cubicBezTo>
                  <a:pt x="8427709" y="6216009"/>
                  <a:pt x="8420390" y="6205541"/>
                  <a:pt x="8415974" y="6202794"/>
                </a:cubicBezTo>
                <a:cubicBezTo>
                  <a:pt x="8414286" y="6206457"/>
                  <a:pt x="8402161" y="6205639"/>
                  <a:pt x="8399490" y="6201686"/>
                </a:cubicBezTo>
                <a:cubicBezTo>
                  <a:pt x="8320765" y="6169327"/>
                  <a:pt x="8353074" y="6214472"/>
                  <a:pt x="8311484" y="6182351"/>
                </a:cubicBezTo>
                <a:cubicBezTo>
                  <a:pt x="8303469" y="6179348"/>
                  <a:pt x="8296282" y="6179741"/>
                  <a:pt x="8289612" y="6181576"/>
                </a:cubicBezTo>
                <a:lnTo>
                  <a:pt x="8279273" y="6185905"/>
                </a:lnTo>
                <a:lnTo>
                  <a:pt x="8247464" y="6169167"/>
                </a:lnTo>
                <a:cubicBezTo>
                  <a:pt x="8231409" y="6162506"/>
                  <a:pt x="8214145" y="6156986"/>
                  <a:pt x="8196077" y="6152768"/>
                </a:cubicBezTo>
                <a:cubicBezTo>
                  <a:pt x="8190058" y="6159824"/>
                  <a:pt x="8178350" y="6146423"/>
                  <a:pt x="8172107" y="6143116"/>
                </a:cubicBezTo>
                <a:cubicBezTo>
                  <a:pt x="8170795" y="6148161"/>
                  <a:pt x="8155185" y="6148083"/>
                  <a:pt x="8150882" y="6143014"/>
                </a:cubicBezTo>
                <a:cubicBezTo>
                  <a:pt x="8043325" y="6106278"/>
                  <a:pt x="8094757" y="6164012"/>
                  <a:pt x="8034498" y="6124492"/>
                </a:cubicBezTo>
                <a:cubicBezTo>
                  <a:pt x="8023614" y="6121142"/>
                  <a:pt x="8014563" y="6122270"/>
                  <a:pt x="8006497" y="6125284"/>
                </a:cubicBezTo>
                <a:lnTo>
                  <a:pt x="7991273" y="6133623"/>
                </a:lnTo>
                <a:lnTo>
                  <a:pt x="7982265" y="6128245"/>
                </a:lnTo>
                <a:cubicBezTo>
                  <a:pt x="7944891" y="6121713"/>
                  <a:pt x="7931226" y="6130583"/>
                  <a:pt x="7912085" y="6116164"/>
                </a:cubicBezTo>
                <a:cubicBezTo>
                  <a:pt x="7878698" y="6108552"/>
                  <a:pt x="7840370" y="6103928"/>
                  <a:pt x="7810187" y="6096690"/>
                </a:cubicBezTo>
                <a:cubicBezTo>
                  <a:pt x="7796246" y="6076752"/>
                  <a:pt x="7753799" y="6081964"/>
                  <a:pt x="7730989" y="6072734"/>
                </a:cubicBezTo>
                <a:cubicBezTo>
                  <a:pt x="7721214" y="6064442"/>
                  <a:pt x="7713300" y="6061979"/>
                  <a:pt x="7700459" y="6067006"/>
                </a:cubicBezTo>
                <a:cubicBezTo>
                  <a:pt x="7655845" y="6027129"/>
                  <a:pt x="7669185" y="6060343"/>
                  <a:pt x="7623221" y="6040209"/>
                </a:cubicBezTo>
                <a:cubicBezTo>
                  <a:pt x="7584174" y="6020582"/>
                  <a:pt x="7538418" y="6004445"/>
                  <a:pt x="7505047" y="5967561"/>
                </a:cubicBezTo>
                <a:cubicBezTo>
                  <a:pt x="7499654" y="5957788"/>
                  <a:pt x="7482081" y="5951500"/>
                  <a:pt x="7465796" y="5953517"/>
                </a:cubicBezTo>
                <a:cubicBezTo>
                  <a:pt x="7462992" y="5953864"/>
                  <a:pt x="7460335" y="5954450"/>
                  <a:pt x="7457905" y="5955255"/>
                </a:cubicBezTo>
                <a:cubicBezTo>
                  <a:pt x="7438909" y="5929939"/>
                  <a:pt x="7419483" y="5937312"/>
                  <a:pt x="7412223" y="5921118"/>
                </a:cubicBezTo>
                <a:cubicBezTo>
                  <a:pt x="7372805" y="5907834"/>
                  <a:pt x="7334821" y="5915363"/>
                  <a:pt x="7327761" y="5901038"/>
                </a:cubicBezTo>
                <a:cubicBezTo>
                  <a:pt x="7306340" y="5897895"/>
                  <a:pt x="7272477" y="5906823"/>
                  <a:pt x="7261184" y="5890673"/>
                </a:cubicBezTo>
                <a:cubicBezTo>
                  <a:pt x="7255248" y="5901086"/>
                  <a:pt x="7239803" y="5877939"/>
                  <a:pt x="7225085" y="5882795"/>
                </a:cubicBezTo>
                <a:cubicBezTo>
                  <a:pt x="7214264" y="5887405"/>
                  <a:pt x="7207054" y="5881458"/>
                  <a:pt x="7197451" y="5879354"/>
                </a:cubicBezTo>
                <a:cubicBezTo>
                  <a:pt x="7183450" y="5882063"/>
                  <a:pt x="7143816" y="5866354"/>
                  <a:pt x="7134462" y="5858264"/>
                </a:cubicBezTo>
                <a:cubicBezTo>
                  <a:pt x="7113779" y="5832126"/>
                  <a:pt x="7050656" y="5838460"/>
                  <a:pt x="7033126" y="5818152"/>
                </a:cubicBezTo>
                <a:cubicBezTo>
                  <a:pt x="7025879" y="5814394"/>
                  <a:pt x="7018444" y="5812123"/>
                  <a:pt x="7010931" y="5810784"/>
                </a:cubicBezTo>
                <a:lnTo>
                  <a:pt x="6965772" y="5809570"/>
                </a:lnTo>
                <a:cubicBezTo>
                  <a:pt x="6958379" y="5809773"/>
                  <a:pt x="6951122" y="5809811"/>
                  <a:pt x="6944112" y="5809138"/>
                </a:cubicBezTo>
                <a:cubicBezTo>
                  <a:pt x="6958919" y="5787231"/>
                  <a:pt x="6886934" y="5799790"/>
                  <a:pt x="6910662" y="5784032"/>
                </a:cubicBezTo>
                <a:cubicBezTo>
                  <a:pt x="6874725" y="5776519"/>
                  <a:pt x="6864413" y="5762624"/>
                  <a:pt x="6827210" y="5751855"/>
                </a:cubicBezTo>
                <a:lnTo>
                  <a:pt x="6687442" y="5719421"/>
                </a:lnTo>
                <a:cubicBezTo>
                  <a:pt x="6635980" y="5699070"/>
                  <a:pt x="6610828" y="5697607"/>
                  <a:pt x="6564352" y="5686060"/>
                </a:cubicBezTo>
                <a:cubicBezTo>
                  <a:pt x="6528033" y="5637185"/>
                  <a:pt x="6494010" y="5648754"/>
                  <a:pt x="6467880" y="5616169"/>
                </a:cubicBezTo>
                <a:cubicBezTo>
                  <a:pt x="6416367" y="5601837"/>
                  <a:pt x="6419822" y="5586932"/>
                  <a:pt x="6362159" y="5586807"/>
                </a:cubicBezTo>
                <a:lnTo>
                  <a:pt x="6310657" y="5553477"/>
                </a:lnTo>
                <a:cubicBezTo>
                  <a:pt x="6299083" y="5546856"/>
                  <a:pt x="6295885" y="5548752"/>
                  <a:pt x="6292713" y="5547078"/>
                </a:cubicBezTo>
                <a:lnTo>
                  <a:pt x="6291623" y="5543429"/>
                </a:lnTo>
                <a:lnTo>
                  <a:pt x="6281704" y="5538282"/>
                </a:lnTo>
                <a:lnTo>
                  <a:pt x="6264107" y="5526263"/>
                </a:lnTo>
                <a:lnTo>
                  <a:pt x="6258989" y="5525777"/>
                </a:lnTo>
                <a:lnTo>
                  <a:pt x="6229603" y="5510395"/>
                </a:lnTo>
                <a:lnTo>
                  <a:pt x="6228332" y="5511020"/>
                </a:lnTo>
                <a:cubicBezTo>
                  <a:pt x="6224808" y="5512072"/>
                  <a:pt x="6220944" y="5512187"/>
                  <a:pt x="6216260" y="5510345"/>
                </a:cubicBezTo>
                <a:cubicBezTo>
                  <a:pt x="6210740" y="5525445"/>
                  <a:pt x="6208492" y="5513908"/>
                  <a:pt x="6195167" y="5507142"/>
                </a:cubicBezTo>
                <a:cubicBezTo>
                  <a:pt x="6176634" y="5504447"/>
                  <a:pt x="6121193" y="5496797"/>
                  <a:pt x="6105064" y="5494176"/>
                </a:cubicBezTo>
                <a:lnTo>
                  <a:pt x="6098392" y="5491417"/>
                </a:lnTo>
                <a:lnTo>
                  <a:pt x="6098057" y="5491548"/>
                </a:lnTo>
                <a:cubicBezTo>
                  <a:pt x="6096177" y="5491345"/>
                  <a:pt x="6093821" y="5490586"/>
                  <a:pt x="6090617" y="5489007"/>
                </a:cubicBezTo>
                <a:lnTo>
                  <a:pt x="6086227" y="5486388"/>
                </a:lnTo>
                <a:lnTo>
                  <a:pt x="6073282" y="5481036"/>
                </a:lnTo>
                <a:lnTo>
                  <a:pt x="6067488" y="5480426"/>
                </a:lnTo>
                <a:cubicBezTo>
                  <a:pt x="6040063" y="5480093"/>
                  <a:pt x="5951728" y="5481604"/>
                  <a:pt x="5908730" y="5479037"/>
                </a:cubicBezTo>
                <a:cubicBezTo>
                  <a:pt x="5872265" y="5473380"/>
                  <a:pt x="5839094" y="5474990"/>
                  <a:pt x="5809501" y="5465027"/>
                </a:cubicBezTo>
                <a:cubicBezTo>
                  <a:pt x="5795691" y="5468278"/>
                  <a:pt x="5783378" y="5468468"/>
                  <a:pt x="5773910" y="5458581"/>
                </a:cubicBezTo>
                <a:cubicBezTo>
                  <a:pt x="5739320" y="5455590"/>
                  <a:pt x="5728309" y="5465623"/>
                  <a:pt x="5708984" y="5453146"/>
                </a:cubicBezTo>
                <a:cubicBezTo>
                  <a:pt x="5685394" y="5468413"/>
                  <a:pt x="5685992" y="5461186"/>
                  <a:pt x="5678327" y="5454412"/>
                </a:cubicBezTo>
                <a:lnTo>
                  <a:pt x="5677140" y="5453823"/>
                </a:lnTo>
                <a:lnTo>
                  <a:pt x="5673887" y="5456023"/>
                </a:lnTo>
                <a:lnTo>
                  <a:pt x="5668198" y="5456346"/>
                </a:lnTo>
                <a:lnTo>
                  <a:pt x="5653664" y="5453106"/>
                </a:lnTo>
                <a:lnTo>
                  <a:pt x="5648366" y="5451209"/>
                </a:lnTo>
                <a:cubicBezTo>
                  <a:pt x="5644655" y="5450154"/>
                  <a:pt x="5642109" y="5449779"/>
                  <a:pt x="5640260" y="5449878"/>
                </a:cubicBezTo>
                <a:lnTo>
                  <a:pt x="5640006" y="5450061"/>
                </a:lnTo>
                <a:lnTo>
                  <a:pt x="5632515" y="5448391"/>
                </a:lnTo>
                <a:cubicBezTo>
                  <a:pt x="5619998" y="5445077"/>
                  <a:pt x="5607933" y="5441385"/>
                  <a:pt x="5596539" y="5437486"/>
                </a:cubicBezTo>
                <a:cubicBezTo>
                  <a:pt x="5583544" y="5447920"/>
                  <a:pt x="5543214" y="5426318"/>
                  <a:pt x="5542416" y="5449938"/>
                </a:cubicBezTo>
                <a:cubicBezTo>
                  <a:pt x="5526882" y="5445355"/>
                  <a:pt x="5519529" y="5434267"/>
                  <a:pt x="5521246" y="5450133"/>
                </a:cubicBezTo>
                <a:cubicBezTo>
                  <a:pt x="5516029" y="5449054"/>
                  <a:pt x="5512471" y="5449786"/>
                  <a:pt x="5509658" y="5451392"/>
                </a:cubicBezTo>
                <a:lnTo>
                  <a:pt x="5508753" y="5452216"/>
                </a:lnTo>
                <a:lnTo>
                  <a:pt x="5469291" y="5441993"/>
                </a:lnTo>
                <a:lnTo>
                  <a:pt x="5447375" y="5432879"/>
                </a:lnTo>
                <a:lnTo>
                  <a:pt x="5435760" y="5429360"/>
                </a:lnTo>
                <a:lnTo>
                  <a:pt x="5433081" y="5425914"/>
                </a:lnTo>
                <a:cubicBezTo>
                  <a:pt x="5429853" y="5423556"/>
                  <a:pt x="5424794" y="5421926"/>
                  <a:pt x="5415630" y="5421963"/>
                </a:cubicBezTo>
                <a:lnTo>
                  <a:pt x="5413399" y="5422434"/>
                </a:lnTo>
                <a:lnTo>
                  <a:pt x="5399853" y="5415736"/>
                </a:lnTo>
                <a:cubicBezTo>
                  <a:pt x="5395637" y="5412982"/>
                  <a:pt x="5392091" y="5409780"/>
                  <a:pt x="5389520" y="5405967"/>
                </a:cubicBezTo>
                <a:cubicBezTo>
                  <a:pt x="5335580" y="5415065"/>
                  <a:pt x="5292600" y="5391357"/>
                  <a:pt x="5237937" y="5385377"/>
                </a:cubicBezTo>
                <a:cubicBezTo>
                  <a:pt x="5207993" y="5376752"/>
                  <a:pt x="5126456" y="5381084"/>
                  <a:pt x="5119496" y="5352643"/>
                </a:cubicBezTo>
                <a:cubicBezTo>
                  <a:pt x="5080107" y="5344358"/>
                  <a:pt x="5054089" y="5342197"/>
                  <a:pt x="5001601" y="5335667"/>
                </a:cubicBezTo>
                <a:cubicBezTo>
                  <a:pt x="4950440" y="5305462"/>
                  <a:pt x="4862311" y="5312335"/>
                  <a:pt x="4801046" y="5292281"/>
                </a:cubicBezTo>
                <a:cubicBezTo>
                  <a:pt x="4760767" y="5309390"/>
                  <a:pt x="4784753" y="5291346"/>
                  <a:pt x="4747748" y="5289636"/>
                </a:cubicBezTo>
                <a:cubicBezTo>
                  <a:pt x="4762748" y="5270206"/>
                  <a:pt x="4701198" y="5294183"/>
                  <a:pt x="4705062" y="5270079"/>
                </a:cubicBezTo>
                <a:cubicBezTo>
                  <a:pt x="4698206" y="5270532"/>
                  <a:pt x="4691442" y="5271728"/>
                  <a:pt x="4684625" y="5273113"/>
                </a:cubicBezTo>
                <a:lnTo>
                  <a:pt x="4681053" y="5273825"/>
                </a:lnTo>
                <a:lnTo>
                  <a:pt x="4667771" y="5272561"/>
                </a:lnTo>
                <a:lnTo>
                  <a:pt x="4662767" y="5277347"/>
                </a:lnTo>
                <a:lnTo>
                  <a:pt x="4641874" y="5279132"/>
                </a:lnTo>
                <a:cubicBezTo>
                  <a:pt x="4634243" y="5279004"/>
                  <a:pt x="4626260" y="5277939"/>
                  <a:pt x="4617779" y="5275371"/>
                </a:cubicBezTo>
                <a:cubicBezTo>
                  <a:pt x="4598555" y="5262359"/>
                  <a:pt x="4562195" y="5268321"/>
                  <a:pt x="4532041" y="5262571"/>
                </a:cubicBezTo>
                <a:lnTo>
                  <a:pt x="4518829" y="5257331"/>
                </a:lnTo>
                <a:lnTo>
                  <a:pt x="4472184" y="5254623"/>
                </a:lnTo>
                <a:cubicBezTo>
                  <a:pt x="4459012" y="5253412"/>
                  <a:pt x="4445463" y="5251669"/>
                  <a:pt x="4431409" y="5248968"/>
                </a:cubicBezTo>
                <a:lnTo>
                  <a:pt x="4405730" y="5242275"/>
                </a:lnTo>
                <a:lnTo>
                  <a:pt x="4398381" y="5243052"/>
                </a:lnTo>
                <a:cubicBezTo>
                  <a:pt x="4386449" y="5240842"/>
                  <a:pt x="4372252" y="5231428"/>
                  <a:pt x="4371649" y="5239888"/>
                </a:cubicBezTo>
                <a:lnTo>
                  <a:pt x="4358886" y="5234795"/>
                </a:lnTo>
                <a:lnTo>
                  <a:pt x="4343991" y="5239146"/>
                </a:lnTo>
                <a:cubicBezTo>
                  <a:pt x="4342160" y="5240427"/>
                  <a:pt x="4340669" y="5241867"/>
                  <a:pt x="4339562" y="5243414"/>
                </a:cubicBezTo>
                <a:lnTo>
                  <a:pt x="4321286" y="5238121"/>
                </a:lnTo>
                <a:lnTo>
                  <a:pt x="4304714" y="5240253"/>
                </a:lnTo>
                <a:lnTo>
                  <a:pt x="4292026" y="5234939"/>
                </a:lnTo>
                <a:lnTo>
                  <a:pt x="4286278" y="5234703"/>
                </a:lnTo>
                <a:lnTo>
                  <a:pt x="4271843" y="5234718"/>
                </a:lnTo>
                <a:cubicBezTo>
                  <a:pt x="4264335" y="5235163"/>
                  <a:pt x="4255896" y="5235803"/>
                  <a:pt x="4246654" y="5235901"/>
                </a:cubicBezTo>
                <a:lnTo>
                  <a:pt x="4239016" y="5235376"/>
                </a:lnTo>
                <a:lnTo>
                  <a:pt x="4220827" y="5240574"/>
                </a:lnTo>
                <a:cubicBezTo>
                  <a:pt x="4207542" y="5244578"/>
                  <a:pt x="4197250" y="5247055"/>
                  <a:pt x="4187718" y="5242092"/>
                </a:cubicBezTo>
                <a:cubicBezTo>
                  <a:pt x="4168223" y="5246878"/>
                  <a:pt x="4150621" y="5266466"/>
                  <a:pt x="4126557" y="5256449"/>
                </a:cubicBezTo>
                <a:cubicBezTo>
                  <a:pt x="4131887" y="5267539"/>
                  <a:pt x="4097973" y="5252921"/>
                  <a:pt x="4091247" y="5262278"/>
                </a:cubicBezTo>
                <a:cubicBezTo>
                  <a:pt x="4087295" y="5270061"/>
                  <a:pt x="4076085" y="5267439"/>
                  <a:pt x="4066683" y="5268982"/>
                </a:cubicBezTo>
                <a:cubicBezTo>
                  <a:pt x="4058472" y="5276231"/>
                  <a:pt x="4012988" y="5276524"/>
                  <a:pt x="3998089" y="5272801"/>
                </a:cubicBezTo>
                <a:cubicBezTo>
                  <a:pt x="3957293" y="5257428"/>
                  <a:pt x="3914679" y="5285025"/>
                  <a:pt x="3881853" y="5273593"/>
                </a:cubicBezTo>
                <a:cubicBezTo>
                  <a:pt x="3872698" y="5272881"/>
                  <a:pt x="3864806" y="5273518"/>
                  <a:pt x="3857744" y="5274992"/>
                </a:cubicBezTo>
                <a:lnTo>
                  <a:pt x="3839551" y="5281090"/>
                </a:lnTo>
                <a:lnTo>
                  <a:pt x="3837537" y="5286771"/>
                </a:lnTo>
                <a:lnTo>
                  <a:pt x="3824683" y="5288326"/>
                </a:lnTo>
                <a:lnTo>
                  <a:pt x="3821794" y="5289763"/>
                </a:lnTo>
                <a:cubicBezTo>
                  <a:pt x="3816288" y="5292529"/>
                  <a:pt x="3810733" y="5295104"/>
                  <a:pt x="3804690" y="5296977"/>
                </a:cubicBezTo>
                <a:cubicBezTo>
                  <a:pt x="3795266" y="5272832"/>
                  <a:pt x="3751743" y="5308922"/>
                  <a:pt x="3755041" y="5286973"/>
                </a:cubicBezTo>
                <a:cubicBezTo>
                  <a:pt x="3720203" y="5293060"/>
                  <a:pt x="3732482" y="5270571"/>
                  <a:pt x="3704762" y="5295563"/>
                </a:cubicBezTo>
                <a:cubicBezTo>
                  <a:pt x="3637817" y="5288966"/>
                  <a:pt x="3560727" y="5314057"/>
                  <a:pt x="3497584" y="5295519"/>
                </a:cubicBezTo>
                <a:cubicBezTo>
                  <a:pt x="3511130" y="5304942"/>
                  <a:pt x="3477973" y="5318025"/>
                  <a:pt x="3458496" y="5316179"/>
                </a:cubicBezTo>
                <a:cubicBezTo>
                  <a:pt x="3417933" y="5316399"/>
                  <a:pt x="3316199" y="5298099"/>
                  <a:pt x="3254204" y="5296839"/>
                </a:cubicBezTo>
                <a:cubicBezTo>
                  <a:pt x="3200880" y="5302485"/>
                  <a:pt x="3229929" y="5295584"/>
                  <a:pt x="3185377" y="5315679"/>
                </a:cubicBezTo>
                <a:cubicBezTo>
                  <a:pt x="3180970" y="5312524"/>
                  <a:pt x="3144223" y="5310167"/>
                  <a:pt x="3138878" y="5308383"/>
                </a:cubicBezTo>
                <a:lnTo>
                  <a:pt x="3101673" y="5301204"/>
                </a:lnTo>
                <a:lnTo>
                  <a:pt x="3071638" y="5298594"/>
                </a:lnTo>
                <a:cubicBezTo>
                  <a:pt x="3063259" y="5300547"/>
                  <a:pt x="3057747" y="5300029"/>
                  <a:pt x="3053518" y="5298419"/>
                </a:cubicBezTo>
                <a:lnTo>
                  <a:pt x="3049209" y="5295645"/>
                </a:lnTo>
                <a:lnTo>
                  <a:pt x="3011678" y="5290430"/>
                </a:lnTo>
                <a:lnTo>
                  <a:pt x="3007273" y="5291804"/>
                </a:lnTo>
                <a:lnTo>
                  <a:pt x="2969616" y="5289775"/>
                </a:lnTo>
                <a:cubicBezTo>
                  <a:pt x="2967901" y="5291919"/>
                  <a:pt x="2965033" y="5293372"/>
                  <a:pt x="2959671" y="5293419"/>
                </a:cubicBezTo>
                <a:cubicBezTo>
                  <a:pt x="2969778" y="5308421"/>
                  <a:pt x="2957077" y="5299224"/>
                  <a:pt x="2940370" y="5298037"/>
                </a:cubicBezTo>
                <a:cubicBezTo>
                  <a:pt x="2952343" y="5321071"/>
                  <a:pt x="2903756" y="5308593"/>
                  <a:pt x="2897455" y="5321415"/>
                </a:cubicBezTo>
                <a:cubicBezTo>
                  <a:pt x="2884914" y="5320025"/>
                  <a:pt x="2871868" y="5318973"/>
                  <a:pt x="2858612" y="5318386"/>
                </a:cubicBezTo>
                <a:lnTo>
                  <a:pt x="2850847" y="5318336"/>
                </a:lnTo>
                <a:cubicBezTo>
                  <a:pt x="2850802" y="5318412"/>
                  <a:pt x="2850758" y="5318489"/>
                  <a:pt x="2850713" y="5318566"/>
                </a:cubicBezTo>
                <a:cubicBezTo>
                  <a:pt x="2849071" y="5319049"/>
                  <a:pt x="2846535" y="5319218"/>
                  <a:pt x="2842565" y="5318974"/>
                </a:cubicBezTo>
                <a:lnTo>
                  <a:pt x="2836689" y="5318244"/>
                </a:lnTo>
                <a:lnTo>
                  <a:pt x="2821624" y="5318147"/>
                </a:lnTo>
                <a:lnTo>
                  <a:pt x="2816581" y="5319651"/>
                </a:lnTo>
                <a:lnTo>
                  <a:pt x="2814783" y="5322463"/>
                </a:lnTo>
                <a:lnTo>
                  <a:pt x="2813379" y="5322140"/>
                </a:lnTo>
                <a:cubicBezTo>
                  <a:pt x="2802709" y="5317184"/>
                  <a:pt x="2799370" y="5310064"/>
                  <a:pt x="2785957" y="5329779"/>
                </a:cubicBezTo>
                <a:cubicBezTo>
                  <a:pt x="2761532" y="5321742"/>
                  <a:pt x="2756836" y="5333761"/>
                  <a:pt x="2723518" y="5338101"/>
                </a:cubicBezTo>
                <a:cubicBezTo>
                  <a:pt x="2709522" y="5330511"/>
                  <a:pt x="2698336" y="5333270"/>
                  <a:pt x="2687427" y="5339308"/>
                </a:cubicBezTo>
                <a:cubicBezTo>
                  <a:pt x="2654941" y="5335853"/>
                  <a:pt x="2625399" y="5344352"/>
                  <a:pt x="2588930" y="5346504"/>
                </a:cubicBezTo>
                <a:cubicBezTo>
                  <a:pt x="2549402" y="5336705"/>
                  <a:pt x="2529317" y="5354466"/>
                  <a:pt x="2490342" y="5356688"/>
                </a:cubicBezTo>
                <a:cubicBezTo>
                  <a:pt x="2456446" y="5339697"/>
                  <a:pt x="2462590" y="5371614"/>
                  <a:pt x="2442656" y="5378373"/>
                </a:cubicBezTo>
                <a:lnTo>
                  <a:pt x="2437016" y="5378997"/>
                </a:lnTo>
                <a:lnTo>
                  <a:pt x="2422272" y="5376524"/>
                </a:lnTo>
                <a:lnTo>
                  <a:pt x="2416836" y="5374904"/>
                </a:lnTo>
                <a:cubicBezTo>
                  <a:pt x="2413051" y="5374047"/>
                  <a:pt x="2410484" y="5373805"/>
                  <a:pt x="2408651" y="5374002"/>
                </a:cubicBezTo>
                <a:lnTo>
                  <a:pt x="2408415" y="5374199"/>
                </a:lnTo>
                <a:lnTo>
                  <a:pt x="2400815" y="5372924"/>
                </a:lnTo>
                <a:cubicBezTo>
                  <a:pt x="2388069" y="5370271"/>
                  <a:pt x="2375744" y="5367214"/>
                  <a:pt x="2364067" y="5363916"/>
                </a:cubicBezTo>
                <a:cubicBezTo>
                  <a:pt x="2352019" y="5375037"/>
                  <a:pt x="2310029" y="5355562"/>
                  <a:pt x="2311247" y="5379223"/>
                </a:cubicBezTo>
                <a:cubicBezTo>
                  <a:pt x="2295391" y="5375459"/>
                  <a:pt x="2287126" y="5364760"/>
                  <a:pt x="2290188" y="5380535"/>
                </a:cubicBezTo>
                <a:cubicBezTo>
                  <a:pt x="2284902" y="5379730"/>
                  <a:pt x="2281422" y="5380650"/>
                  <a:pt x="2278760" y="5382406"/>
                </a:cubicBezTo>
                <a:lnTo>
                  <a:pt x="2277929" y="5383278"/>
                </a:lnTo>
                <a:lnTo>
                  <a:pt x="2242720" y="5374533"/>
                </a:lnTo>
                <a:lnTo>
                  <a:pt x="2237766" y="5375135"/>
                </a:lnTo>
                <a:lnTo>
                  <a:pt x="2215171" y="5367180"/>
                </a:lnTo>
                <a:lnTo>
                  <a:pt x="2203308" y="5364272"/>
                </a:lnTo>
                <a:lnTo>
                  <a:pt x="2200349" y="5360969"/>
                </a:lnTo>
                <a:cubicBezTo>
                  <a:pt x="2196931" y="5358779"/>
                  <a:pt x="2191757" y="5357418"/>
                  <a:pt x="2182639" y="5357939"/>
                </a:cubicBezTo>
                <a:lnTo>
                  <a:pt x="2180456" y="5358525"/>
                </a:lnTo>
                <a:lnTo>
                  <a:pt x="2166399" y="5352543"/>
                </a:lnTo>
                <a:cubicBezTo>
                  <a:pt x="2161969" y="5350011"/>
                  <a:pt x="2158166" y="5346997"/>
                  <a:pt x="2155279" y="5343320"/>
                </a:cubicBezTo>
                <a:cubicBezTo>
                  <a:pt x="2102354" y="5355262"/>
                  <a:pt x="2057543" y="5333823"/>
                  <a:pt x="2002613" y="5330726"/>
                </a:cubicBezTo>
                <a:cubicBezTo>
                  <a:pt x="1942330" y="5319731"/>
                  <a:pt x="1861746" y="5297679"/>
                  <a:pt x="1821825" y="5291472"/>
                </a:cubicBezTo>
                <a:cubicBezTo>
                  <a:pt x="1803546" y="5286648"/>
                  <a:pt x="1711733" y="5282438"/>
                  <a:pt x="1720721" y="5293484"/>
                </a:cubicBezTo>
                <a:cubicBezTo>
                  <a:pt x="1667212" y="5265981"/>
                  <a:pt x="1633016" y="5281032"/>
                  <a:pt x="1570313" y="5264210"/>
                </a:cubicBezTo>
                <a:cubicBezTo>
                  <a:pt x="1531674" y="5283444"/>
                  <a:pt x="1543422" y="5260603"/>
                  <a:pt x="1506438" y="5260847"/>
                </a:cubicBezTo>
                <a:cubicBezTo>
                  <a:pt x="1485083" y="5258087"/>
                  <a:pt x="1471128" y="5249703"/>
                  <a:pt x="1459837" y="5247653"/>
                </a:cubicBezTo>
                <a:lnTo>
                  <a:pt x="1438689" y="5248553"/>
                </a:lnTo>
                <a:lnTo>
                  <a:pt x="1425361" y="5247991"/>
                </a:lnTo>
                <a:lnTo>
                  <a:pt x="1420783" y="5253040"/>
                </a:lnTo>
                <a:lnTo>
                  <a:pt x="1400135" y="5255927"/>
                </a:lnTo>
                <a:cubicBezTo>
                  <a:pt x="1373565" y="5253054"/>
                  <a:pt x="1296003" y="5240364"/>
                  <a:pt x="1261360" y="5235803"/>
                </a:cubicBezTo>
                <a:cubicBezTo>
                  <a:pt x="1248435" y="5229929"/>
                  <a:pt x="1203652" y="5223011"/>
                  <a:pt x="1192275" y="5228564"/>
                </a:cubicBezTo>
                <a:cubicBezTo>
                  <a:pt x="1182340" y="5228536"/>
                  <a:pt x="1172533" y="5224286"/>
                  <a:pt x="1165093" y="5231015"/>
                </a:cubicBezTo>
                <a:cubicBezTo>
                  <a:pt x="1154213" y="5238795"/>
                  <a:pt x="1127605" y="5219618"/>
                  <a:pt x="1127765" y="5230940"/>
                </a:cubicBezTo>
                <a:cubicBezTo>
                  <a:pt x="1108724" y="5217668"/>
                  <a:pt x="1082488" y="5233396"/>
                  <a:pt x="1061159" y="5234834"/>
                </a:cubicBezTo>
                <a:cubicBezTo>
                  <a:pt x="1046983" y="5222442"/>
                  <a:pt x="1016217" y="5237680"/>
                  <a:pt x="972937" y="5233065"/>
                </a:cubicBezTo>
                <a:cubicBezTo>
                  <a:pt x="939888" y="5228513"/>
                  <a:pt x="905779" y="5219380"/>
                  <a:pt x="862867" y="5207522"/>
                </a:cubicBezTo>
                <a:cubicBezTo>
                  <a:pt x="812436" y="5178795"/>
                  <a:pt x="761812" y="5172745"/>
                  <a:pt x="715464" y="5161912"/>
                </a:cubicBezTo>
                <a:cubicBezTo>
                  <a:pt x="662499" y="5152035"/>
                  <a:pt x="692593" y="5181401"/>
                  <a:pt x="630248" y="5152128"/>
                </a:cubicBezTo>
                <a:cubicBezTo>
                  <a:pt x="621180" y="5159682"/>
                  <a:pt x="612603" y="5158955"/>
                  <a:pt x="599181" y="5152969"/>
                </a:cubicBezTo>
                <a:cubicBezTo>
                  <a:pt x="573307" y="5148806"/>
                  <a:pt x="570686" y="5170495"/>
                  <a:pt x="547181" y="5154111"/>
                </a:cubicBezTo>
                <a:cubicBezTo>
                  <a:pt x="549410" y="5166246"/>
                  <a:pt x="496844" y="5152022"/>
                  <a:pt x="506290" y="5165583"/>
                </a:cubicBezTo>
                <a:cubicBezTo>
                  <a:pt x="485788" y="5162904"/>
                  <a:pt x="440249" y="5140832"/>
                  <a:pt x="424170" y="5138037"/>
                </a:cubicBezTo>
                <a:close/>
                <a:moveTo>
                  <a:pt x="0" y="1"/>
                </a:moveTo>
                <a:lnTo>
                  <a:pt x="8566207" y="1"/>
                </a:lnTo>
                <a:lnTo>
                  <a:pt x="8580495" y="6325"/>
                </a:lnTo>
                <a:cubicBezTo>
                  <a:pt x="8596450" y="-2564"/>
                  <a:pt x="8595265" y="32752"/>
                  <a:pt x="8623441" y="22251"/>
                </a:cubicBezTo>
                <a:cubicBezTo>
                  <a:pt x="8636141" y="23328"/>
                  <a:pt x="8634367" y="8204"/>
                  <a:pt x="8656693" y="12785"/>
                </a:cubicBezTo>
                <a:cubicBezTo>
                  <a:pt x="8700150" y="13"/>
                  <a:pt x="8728803" y="25903"/>
                  <a:pt x="8760926" y="28552"/>
                </a:cubicBezTo>
                <a:cubicBezTo>
                  <a:pt x="8796379" y="33892"/>
                  <a:pt x="8767843" y="35157"/>
                  <a:pt x="8818432" y="25135"/>
                </a:cubicBezTo>
                <a:cubicBezTo>
                  <a:pt x="8835233" y="31594"/>
                  <a:pt x="8854495" y="41940"/>
                  <a:pt x="8865264" y="49656"/>
                </a:cubicBezTo>
                <a:cubicBezTo>
                  <a:pt x="8857890" y="60263"/>
                  <a:pt x="8895296" y="61476"/>
                  <a:pt x="8883048" y="71429"/>
                </a:cubicBezTo>
                <a:cubicBezTo>
                  <a:pt x="8889978" y="84293"/>
                  <a:pt x="8901886" y="68582"/>
                  <a:pt x="8909255" y="80078"/>
                </a:cubicBezTo>
                <a:cubicBezTo>
                  <a:pt x="8919916" y="81887"/>
                  <a:pt x="8934174" y="78230"/>
                  <a:pt x="8947015" y="82283"/>
                </a:cubicBezTo>
                <a:cubicBezTo>
                  <a:pt x="8966581" y="79993"/>
                  <a:pt x="8965299" y="92691"/>
                  <a:pt x="8986296" y="104392"/>
                </a:cubicBezTo>
                <a:cubicBezTo>
                  <a:pt x="8998619" y="100189"/>
                  <a:pt x="9005185" y="105378"/>
                  <a:pt x="9010342" y="113680"/>
                </a:cubicBezTo>
                <a:cubicBezTo>
                  <a:pt x="9033677" y="117644"/>
                  <a:pt x="9050566" y="132521"/>
                  <a:pt x="9074515" y="142811"/>
                </a:cubicBezTo>
                <a:cubicBezTo>
                  <a:pt x="9104989" y="142213"/>
                  <a:pt x="9112015" y="163935"/>
                  <a:pt x="9137640" y="174857"/>
                </a:cubicBezTo>
                <a:cubicBezTo>
                  <a:pt x="9156929" y="185799"/>
                  <a:pt x="9176414" y="202560"/>
                  <a:pt x="9190250" y="208462"/>
                </a:cubicBezTo>
                <a:lnTo>
                  <a:pt x="9220655" y="210269"/>
                </a:lnTo>
                <a:cubicBezTo>
                  <a:pt x="9224695" y="223750"/>
                  <a:pt x="9260439" y="214336"/>
                  <a:pt x="9250811" y="236979"/>
                </a:cubicBezTo>
                <a:cubicBezTo>
                  <a:pt x="9262973" y="236901"/>
                  <a:pt x="9272562" y="228397"/>
                  <a:pt x="9264615" y="242987"/>
                </a:cubicBezTo>
                <a:cubicBezTo>
                  <a:pt x="9268503" y="243398"/>
                  <a:pt x="9270522" y="245072"/>
                  <a:pt x="9271677" y="247371"/>
                </a:cubicBezTo>
                <a:cubicBezTo>
                  <a:pt x="9277419" y="248183"/>
                  <a:pt x="9288867" y="248375"/>
                  <a:pt x="9299065" y="247855"/>
                </a:cubicBezTo>
                <a:lnTo>
                  <a:pt x="9332868" y="244249"/>
                </a:lnTo>
                <a:cubicBezTo>
                  <a:pt x="9336002" y="242898"/>
                  <a:pt x="9340020" y="242743"/>
                  <a:pt x="9346015" y="245298"/>
                </a:cubicBezTo>
                <a:lnTo>
                  <a:pt x="9347277" y="246358"/>
                </a:lnTo>
                <a:lnTo>
                  <a:pt x="9387287" y="236666"/>
                </a:lnTo>
                <a:cubicBezTo>
                  <a:pt x="9391235" y="235211"/>
                  <a:pt x="9412590" y="236679"/>
                  <a:pt x="9415916" y="233766"/>
                </a:cubicBezTo>
                <a:cubicBezTo>
                  <a:pt x="9447394" y="257241"/>
                  <a:pt x="9471660" y="239495"/>
                  <a:pt x="9510093" y="248856"/>
                </a:cubicBezTo>
                <a:cubicBezTo>
                  <a:pt x="9555096" y="251770"/>
                  <a:pt x="9610638" y="251812"/>
                  <a:pt x="9640041" y="254782"/>
                </a:cubicBezTo>
                <a:cubicBezTo>
                  <a:pt x="9694482" y="260083"/>
                  <a:pt x="9729092" y="265495"/>
                  <a:pt x="9762595" y="273598"/>
                </a:cubicBezTo>
                <a:cubicBezTo>
                  <a:pt x="9781666" y="300921"/>
                  <a:pt x="9780748" y="280723"/>
                  <a:pt x="9805759" y="289280"/>
                </a:cubicBezTo>
                <a:cubicBezTo>
                  <a:pt x="9804269" y="266709"/>
                  <a:pt x="9869649" y="320524"/>
                  <a:pt x="9877476" y="296578"/>
                </a:cubicBezTo>
                <a:cubicBezTo>
                  <a:pt x="9881780" y="298894"/>
                  <a:pt x="9885702" y="301892"/>
                  <a:pt x="9889580" y="305081"/>
                </a:cubicBezTo>
                <a:lnTo>
                  <a:pt x="9891616" y="306739"/>
                </a:lnTo>
                <a:lnTo>
                  <a:pt x="9900873" y="309194"/>
                </a:lnTo>
                <a:lnTo>
                  <a:pt x="9902100" y="315114"/>
                </a:lnTo>
                <a:lnTo>
                  <a:pt x="9915042" y="322554"/>
                </a:lnTo>
                <a:cubicBezTo>
                  <a:pt x="9920101" y="324533"/>
                  <a:pt x="9925796" y="325716"/>
                  <a:pt x="9932465" y="325613"/>
                </a:cubicBezTo>
                <a:cubicBezTo>
                  <a:pt x="9956735" y="316194"/>
                  <a:pt x="9986500" y="347179"/>
                  <a:pt x="10016712" y="334288"/>
                </a:cubicBezTo>
                <a:cubicBezTo>
                  <a:pt x="10027669" y="331507"/>
                  <a:pt x="10060637" y="334882"/>
                  <a:pt x="10066292" y="342820"/>
                </a:cubicBezTo>
                <a:cubicBezTo>
                  <a:pt x="10073046" y="345028"/>
                  <a:pt x="10081283" y="343118"/>
                  <a:pt x="10083830" y="351309"/>
                </a:cubicBezTo>
                <a:cubicBezTo>
                  <a:pt x="10088320" y="361292"/>
                  <a:pt x="10113512" y="348705"/>
                  <a:pt x="10109192" y="359635"/>
                </a:cubicBezTo>
                <a:cubicBezTo>
                  <a:pt x="10127052" y="351064"/>
                  <a:pt x="10139009" y="372201"/>
                  <a:pt x="10152949" y="378393"/>
                </a:cubicBezTo>
                <a:cubicBezTo>
                  <a:pt x="10167179" y="369581"/>
                  <a:pt x="10185926" y="377139"/>
                  <a:pt x="10217015" y="382407"/>
                </a:cubicBezTo>
                <a:cubicBezTo>
                  <a:pt x="10232710" y="372150"/>
                  <a:pt x="10234405" y="400236"/>
                  <a:pt x="10263104" y="387329"/>
                </a:cubicBezTo>
                <a:cubicBezTo>
                  <a:pt x="10277138" y="387333"/>
                  <a:pt x="10293605" y="396852"/>
                  <a:pt x="10318870" y="396554"/>
                </a:cubicBezTo>
                <a:cubicBezTo>
                  <a:pt x="10363783" y="380077"/>
                  <a:pt x="10379208" y="385607"/>
                  <a:pt x="10414695" y="385544"/>
                </a:cubicBezTo>
                <a:cubicBezTo>
                  <a:pt x="10454315" y="387894"/>
                  <a:pt x="10422969" y="409565"/>
                  <a:pt x="10476169" y="395241"/>
                </a:cubicBezTo>
                <a:cubicBezTo>
                  <a:pt x="10479514" y="404597"/>
                  <a:pt x="10485606" y="405823"/>
                  <a:pt x="10496942" y="403045"/>
                </a:cubicBezTo>
                <a:cubicBezTo>
                  <a:pt x="10516050" y="404835"/>
                  <a:pt x="10509763" y="426432"/>
                  <a:pt x="10531810" y="415850"/>
                </a:cubicBezTo>
                <a:cubicBezTo>
                  <a:pt x="10525784" y="427103"/>
                  <a:pt x="10566751" y="425153"/>
                  <a:pt x="10555295" y="436163"/>
                </a:cubicBezTo>
                <a:cubicBezTo>
                  <a:pt x="10563894" y="440449"/>
                  <a:pt x="10579000" y="435050"/>
                  <a:pt x="10590465" y="434499"/>
                </a:cubicBezTo>
                <a:lnTo>
                  <a:pt x="10624082" y="432854"/>
                </a:lnTo>
                <a:lnTo>
                  <a:pt x="10650274" y="426692"/>
                </a:lnTo>
                <a:lnTo>
                  <a:pt x="10679600" y="425001"/>
                </a:lnTo>
                <a:cubicBezTo>
                  <a:pt x="10690906" y="436538"/>
                  <a:pt x="10711798" y="418711"/>
                  <a:pt x="10743440" y="420137"/>
                </a:cubicBezTo>
                <a:cubicBezTo>
                  <a:pt x="10755757" y="433383"/>
                  <a:pt x="10764779" y="420940"/>
                  <a:pt x="10788958" y="439490"/>
                </a:cubicBezTo>
                <a:cubicBezTo>
                  <a:pt x="10790141" y="438044"/>
                  <a:pt x="10791575" y="436742"/>
                  <a:pt x="10793215" y="435623"/>
                </a:cubicBezTo>
                <a:cubicBezTo>
                  <a:pt x="10802745" y="429122"/>
                  <a:pt x="10817024" y="430102"/>
                  <a:pt x="10825107" y="437813"/>
                </a:cubicBezTo>
                <a:cubicBezTo>
                  <a:pt x="10864000" y="463233"/>
                  <a:pt x="10894006" y="454973"/>
                  <a:pt x="10928403" y="462494"/>
                </a:cubicBezTo>
                <a:cubicBezTo>
                  <a:pt x="10967490" y="468543"/>
                  <a:pt x="10950288" y="451529"/>
                  <a:pt x="10997825" y="476604"/>
                </a:cubicBezTo>
                <a:cubicBezTo>
                  <a:pt x="11003717" y="468233"/>
                  <a:pt x="11009973" y="468325"/>
                  <a:pt x="11020180" y="473402"/>
                </a:cubicBezTo>
                <a:cubicBezTo>
                  <a:pt x="11039218" y="475682"/>
                  <a:pt x="11039233" y="453416"/>
                  <a:pt x="11057619" y="468313"/>
                </a:cubicBezTo>
                <a:cubicBezTo>
                  <a:pt x="11054960" y="456133"/>
                  <a:pt x="11094137" y="466636"/>
                  <a:pt x="11086145" y="453550"/>
                </a:cubicBezTo>
                <a:cubicBezTo>
                  <a:pt x="11099304" y="443716"/>
                  <a:pt x="11104259" y="462063"/>
                  <a:pt x="11117235" y="453639"/>
                </a:cubicBezTo>
                <a:cubicBezTo>
                  <a:pt x="11129084" y="455268"/>
                  <a:pt x="11142094" y="452520"/>
                  <a:pt x="11157240" y="452736"/>
                </a:cubicBezTo>
                <a:cubicBezTo>
                  <a:pt x="11176367" y="460954"/>
                  <a:pt x="11180975" y="459313"/>
                  <a:pt x="11208113" y="454938"/>
                </a:cubicBezTo>
                <a:cubicBezTo>
                  <a:pt x="11218869" y="462688"/>
                  <a:pt x="11228070" y="459893"/>
                  <a:pt x="11237272" y="453759"/>
                </a:cubicBezTo>
                <a:cubicBezTo>
                  <a:pt x="11263210" y="457321"/>
                  <a:pt x="11287590" y="448707"/>
                  <a:pt x="11317118" y="446565"/>
                </a:cubicBezTo>
                <a:cubicBezTo>
                  <a:pt x="11348294" y="456600"/>
                  <a:pt x="11365692" y="438539"/>
                  <a:pt x="11397244" y="436328"/>
                </a:cubicBezTo>
                <a:cubicBezTo>
                  <a:pt x="11430655" y="434974"/>
                  <a:pt x="11419244" y="410859"/>
                  <a:pt x="11445551" y="413161"/>
                </a:cubicBezTo>
                <a:cubicBezTo>
                  <a:pt x="11487482" y="431762"/>
                  <a:pt x="11445376" y="398242"/>
                  <a:pt x="11511323" y="406594"/>
                </a:cubicBezTo>
                <a:cubicBezTo>
                  <a:pt x="11536725" y="407483"/>
                  <a:pt x="11575643" y="413680"/>
                  <a:pt x="11597961" y="418494"/>
                </a:cubicBezTo>
                <a:cubicBezTo>
                  <a:pt x="11639085" y="409038"/>
                  <a:pt x="11615701" y="437546"/>
                  <a:pt x="11645230" y="435478"/>
                </a:cubicBezTo>
                <a:cubicBezTo>
                  <a:pt x="11669338" y="423894"/>
                  <a:pt x="11677700" y="434234"/>
                  <a:pt x="11705300" y="426891"/>
                </a:cubicBezTo>
                <a:cubicBezTo>
                  <a:pt x="11713932" y="447476"/>
                  <a:pt x="11731056" y="425554"/>
                  <a:pt x="11741537" y="431597"/>
                </a:cubicBezTo>
                <a:cubicBezTo>
                  <a:pt x="11759214" y="408416"/>
                  <a:pt x="11789606" y="440304"/>
                  <a:pt x="11807360" y="440354"/>
                </a:cubicBezTo>
                <a:cubicBezTo>
                  <a:pt x="11837349" y="436802"/>
                  <a:pt x="11863234" y="427342"/>
                  <a:pt x="11879039" y="451064"/>
                </a:cubicBezTo>
                <a:cubicBezTo>
                  <a:pt x="11900042" y="450060"/>
                  <a:pt x="11907251" y="444749"/>
                  <a:pt x="11926320" y="448453"/>
                </a:cubicBezTo>
                <a:cubicBezTo>
                  <a:pt x="11947469" y="458311"/>
                  <a:pt x="11989353" y="463338"/>
                  <a:pt x="12007572" y="469756"/>
                </a:cubicBezTo>
                <a:cubicBezTo>
                  <a:pt x="12033154" y="476583"/>
                  <a:pt x="12062750" y="486163"/>
                  <a:pt x="12079811" y="489415"/>
                </a:cubicBezTo>
                <a:cubicBezTo>
                  <a:pt x="12083484" y="497368"/>
                  <a:pt x="12087992" y="497010"/>
                  <a:pt x="12095813" y="492801"/>
                </a:cubicBezTo>
                <a:cubicBezTo>
                  <a:pt x="12119374" y="491449"/>
                  <a:pt x="12146391" y="502966"/>
                  <a:pt x="12171404" y="515934"/>
                </a:cubicBezTo>
                <a:lnTo>
                  <a:pt x="12191999" y="527050"/>
                </a:lnTo>
                <a:lnTo>
                  <a:pt x="12191999" y="6858001"/>
                </a:lnTo>
                <a:lnTo>
                  <a:pt x="0" y="6858001"/>
                </a:lnTo>
                <a:close/>
                <a:moveTo>
                  <a:pt x="8566205" y="0"/>
                </a:moveTo>
                <a:lnTo>
                  <a:pt x="12192000" y="0"/>
                </a:lnTo>
                <a:lnTo>
                  <a:pt x="12192000" y="527050"/>
                </a:lnTo>
                <a:lnTo>
                  <a:pt x="12191999" y="527050"/>
                </a:lnTo>
                <a:lnTo>
                  <a:pt x="12191999" y="1"/>
                </a:lnTo>
                <a:lnTo>
                  <a:pt x="8566207" y="1"/>
                </a:lnTo>
                <a:close/>
              </a:path>
            </a:pathLst>
          </a:custGeom>
        </p:spPr>
      </p:pic>
      <p:sp>
        <p:nvSpPr>
          <p:cNvPr id="2" name="Title 1">
            <a:extLst>
              <a:ext uri="{FF2B5EF4-FFF2-40B4-BE49-F238E27FC236}">
                <a16:creationId xmlns:a16="http://schemas.microsoft.com/office/drawing/2014/main" id="{2593D337-E54B-BD72-81BB-0C4860050323}"/>
              </a:ext>
            </a:extLst>
          </p:cNvPr>
          <p:cNvSpPr>
            <a:spLocks noGrp="1"/>
          </p:cNvSpPr>
          <p:nvPr>
            <p:ph type="ctrTitle"/>
          </p:nvPr>
        </p:nvSpPr>
        <p:spPr>
          <a:xfrm>
            <a:off x="6711044" y="4748213"/>
            <a:ext cx="4048125" cy="1676401"/>
          </a:xfrm>
        </p:spPr>
        <p:txBody>
          <a:bodyPr anchor="t">
            <a:normAutofit fontScale="90000"/>
          </a:bodyPr>
          <a:lstStyle/>
          <a:p>
            <a:r>
              <a:rPr lang="en-GB" sz="3300" dirty="0">
                <a:solidFill>
                  <a:srgbClr val="66CCFF"/>
                </a:solidFill>
              </a:rPr>
              <a:t>Genetic Modification</a:t>
            </a:r>
            <a:br>
              <a:rPr lang="en-GB" sz="3300" dirty="0"/>
            </a:br>
            <a:endParaRPr lang="en-GB" sz="3300" dirty="0"/>
          </a:p>
        </p:txBody>
      </p:sp>
      <p:sp>
        <p:nvSpPr>
          <p:cNvPr id="3" name="TextBox 2">
            <a:extLst>
              <a:ext uri="{FF2B5EF4-FFF2-40B4-BE49-F238E27FC236}">
                <a16:creationId xmlns:a16="http://schemas.microsoft.com/office/drawing/2014/main" id="{583A30DE-9D7E-4224-2008-E7393EC5CC2A}"/>
              </a:ext>
            </a:extLst>
          </p:cNvPr>
          <p:cNvSpPr txBox="1"/>
          <p:nvPr/>
        </p:nvSpPr>
        <p:spPr>
          <a:xfrm>
            <a:off x="406400" y="304800"/>
            <a:ext cx="11404600" cy="6221414"/>
          </a:xfrm>
          <a:prstGeom prst="rect">
            <a:avLst/>
          </a:prstGeom>
          <a:solidFill>
            <a:schemeClr val="bg1">
              <a:lumMod val="95000"/>
            </a:schemeClr>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98CE7D56-15DE-04AE-487A-9E090198F940}"/>
              </a:ext>
            </a:extLst>
          </p:cNvPr>
          <p:cNvSpPr txBox="1"/>
          <p:nvPr/>
        </p:nvSpPr>
        <p:spPr>
          <a:xfrm>
            <a:off x="2955538" y="2926241"/>
            <a:ext cx="10281424" cy="1446550"/>
          </a:xfrm>
          <a:prstGeom prst="rect">
            <a:avLst/>
          </a:prstGeom>
          <a:noFill/>
        </p:spPr>
        <p:txBody>
          <a:bodyPr wrap="square" rtlCol="0">
            <a:spAutoFit/>
          </a:bodyPr>
          <a:lstStyle/>
          <a:p>
            <a:r>
              <a:rPr lang="en-GB" sz="4400" i="1" dirty="0"/>
              <a:t>Thank you for listening</a:t>
            </a:r>
          </a:p>
          <a:p>
            <a:endParaRPr lang="en-GB" sz="4400" i="1" dirty="0"/>
          </a:p>
        </p:txBody>
      </p:sp>
    </p:spTree>
    <p:extLst>
      <p:ext uri="{BB962C8B-B14F-4D97-AF65-F5344CB8AC3E}">
        <p14:creationId xmlns:p14="http://schemas.microsoft.com/office/powerpoint/2010/main" val="3151875653"/>
      </p:ext>
    </p:extLst>
  </p:cSld>
  <p:clrMapOvr>
    <a:masterClrMapping/>
  </p:clrMapOvr>
</p:sld>
</file>

<file path=ppt/theme/theme1.xml><?xml version="1.0" encoding="utf-8"?>
<a:theme xmlns:a="http://schemas.openxmlformats.org/drawingml/2006/main" name="ArchiveVTI">
  <a:themeElements>
    <a:clrScheme name="AnalogousFromDarkSeedLeftStep">
      <a:dk1>
        <a:srgbClr val="000000"/>
      </a:dk1>
      <a:lt1>
        <a:srgbClr val="FFFFFF"/>
      </a:lt1>
      <a:dk2>
        <a:srgbClr val="1C2432"/>
      </a:dk2>
      <a:lt2>
        <a:srgbClr val="F2F3F0"/>
      </a:lt2>
      <a:accent1>
        <a:srgbClr val="844BC5"/>
      </a:accent1>
      <a:accent2>
        <a:srgbClr val="4842B7"/>
      </a:accent2>
      <a:accent3>
        <a:srgbClr val="4B78C5"/>
      </a:accent3>
      <a:accent4>
        <a:srgbClr val="3999B3"/>
      </a:accent4>
      <a:accent5>
        <a:srgbClr val="49C0A8"/>
      </a:accent5>
      <a:accent6>
        <a:srgbClr val="39B368"/>
      </a:accent6>
      <a:hlink>
        <a:srgbClr val="339A97"/>
      </a:hlink>
      <a:folHlink>
        <a:srgbClr val="7F7F7F"/>
      </a:folHlink>
    </a:clrScheme>
    <a:fontScheme name="Custom 170">
      <a:majorFont>
        <a:latin typeface="Bembo"/>
        <a:ea typeface=""/>
        <a:cs typeface=""/>
      </a:majorFont>
      <a:minorFont>
        <a:latin typeface="Bemb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iveVTI" id="{514BDC9F-20AC-40CA-9FE7-B30987BCD2D4}" vid="{D8FA1533-D953-46ED-B2C7-B32AF1BED7A8}"/>
    </a:ext>
  </a:extLst>
</a:theme>
</file>

<file path=docProps/app.xml><?xml version="1.0" encoding="utf-8"?>
<Properties xmlns="http://schemas.openxmlformats.org/officeDocument/2006/extended-properties" xmlns:vt="http://schemas.openxmlformats.org/officeDocument/2006/docPropsVTypes">
  <Template/>
  <TotalTime>4979</TotalTime>
  <Words>1287</Words>
  <Application>Microsoft Office PowerPoint</Application>
  <PresentationFormat>Widescreen</PresentationFormat>
  <Paragraphs>179</Paragraphs>
  <Slides>42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Bembo</vt:lpstr>
      <vt:lpstr>museo-sans</vt:lpstr>
      <vt:lpstr>Open Sans</vt:lpstr>
      <vt:lpstr>Roboto</vt:lpstr>
      <vt:lpstr>ArchiveVTI</vt:lpstr>
      <vt:lpstr>Genetic Modification Friend or Foe?</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lpstr>Genetic Modification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Genetic Modification Friend or Foe?</dc:title>
  <dc:creator>David Raybould</dc:creator>
  <cp:lastModifiedBy>David Raybould</cp:lastModifiedBy>
  <cp:revision>1</cp:revision>
  <dcterms:created xsi:type="dcterms:W3CDTF">2023-10-27T11:51:51Z</dcterms:created>
  <dcterms:modified xsi:type="dcterms:W3CDTF">2023-11-07T12:40:24Z</dcterms:modified>
</cp:coreProperties>
</file>